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725" r:id="rId3"/>
  </p:sldMasterIdLst>
  <p:notesMasterIdLst>
    <p:notesMasterId r:id="rId23"/>
  </p:notesMasterIdLst>
  <p:handoutMasterIdLst>
    <p:handoutMasterId r:id="rId24"/>
  </p:handoutMasterIdLst>
  <p:sldIdLst>
    <p:sldId id="256" r:id="rId4"/>
    <p:sldId id="2147479986" r:id="rId5"/>
    <p:sldId id="2145706064" r:id="rId6"/>
    <p:sldId id="406" r:id="rId7"/>
    <p:sldId id="2147470090" r:id="rId8"/>
    <p:sldId id="397" r:id="rId9"/>
    <p:sldId id="514" r:id="rId10"/>
    <p:sldId id="516" r:id="rId11"/>
    <p:sldId id="2147470100" r:id="rId12"/>
    <p:sldId id="2147470097" r:id="rId13"/>
    <p:sldId id="2147470099" r:id="rId14"/>
    <p:sldId id="2147480758" r:id="rId15"/>
    <p:sldId id="2147480041" r:id="rId16"/>
    <p:sldId id="2147480044" r:id="rId17"/>
    <p:sldId id="257" r:id="rId18"/>
    <p:sldId id="2147480759" r:id="rId19"/>
    <p:sldId id="2147480256" r:id="rId20"/>
    <p:sldId id="2147480760" r:id="rId21"/>
    <p:sldId id="2147480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2A95C9-5A4F-4692-9575-93A5FE8C374A}" v="80" dt="2023-09-20T10:22:40.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1364" autoAdjust="0"/>
  </p:normalViewPr>
  <p:slideViewPr>
    <p:cSldViewPr snapToGrid="0">
      <p:cViewPr varScale="1">
        <p:scale>
          <a:sx n="62" d="100"/>
          <a:sy n="62" d="100"/>
        </p:scale>
        <p:origin x="1386" y="39"/>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th Yakubu" userId="ec3999ce-c06e-479a-bb64-bead0bb61c39" providerId="ADAL" clId="{7D2A95C9-5A4F-4692-9575-93A5FE8C374A}"/>
    <pc:docChg chg="undo custSel addSld delSld modSld sldOrd delMainMaster">
      <pc:chgData name="Ruth Yakubu" userId="ec3999ce-c06e-479a-bb64-bead0bb61c39" providerId="ADAL" clId="{7D2A95C9-5A4F-4692-9575-93A5FE8C374A}" dt="2023-09-22T17:08:12.625" v="1969" actId="6549"/>
      <pc:docMkLst>
        <pc:docMk/>
      </pc:docMkLst>
      <pc:sldChg chg="modSp mod">
        <pc:chgData name="Ruth Yakubu" userId="ec3999ce-c06e-479a-bb64-bead0bb61c39" providerId="ADAL" clId="{7D2A95C9-5A4F-4692-9575-93A5FE8C374A}" dt="2023-09-20T12:01:46.013" v="900" actId="1076"/>
        <pc:sldMkLst>
          <pc:docMk/>
          <pc:sldMk cId="322398974" sldId="256"/>
        </pc:sldMkLst>
        <pc:spChg chg="mod">
          <ac:chgData name="Ruth Yakubu" userId="ec3999ce-c06e-479a-bb64-bead0bb61c39" providerId="ADAL" clId="{7D2A95C9-5A4F-4692-9575-93A5FE8C374A}" dt="2023-09-20T12:01:46.013" v="900" actId="1076"/>
          <ac:spMkLst>
            <pc:docMk/>
            <pc:sldMk cId="322398974" sldId="256"/>
            <ac:spMk id="2" creationId="{E561AC0E-7195-4ACF-AA0A-5E2923A987F7}"/>
          </ac:spMkLst>
        </pc:spChg>
        <pc:spChg chg="mod">
          <ac:chgData name="Ruth Yakubu" userId="ec3999ce-c06e-479a-bb64-bead0bb61c39" providerId="ADAL" clId="{7D2A95C9-5A4F-4692-9575-93A5FE8C374A}" dt="2023-09-20T12:01:17.302" v="899" actId="6549"/>
          <ac:spMkLst>
            <pc:docMk/>
            <pc:sldMk cId="322398974" sldId="256"/>
            <ac:spMk id="3" creationId="{814253EE-4FA2-4843-BE27-C7D5B08FFB81}"/>
          </ac:spMkLst>
        </pc:spChg>
      </pc:sldChg>
      <pc:sldChg chg="addSp delSp modSp add del mod setBg">
        <pc:chgData name="Ruth Yakubu" userId="ec3999ce-c06e-479a-bb64-bead0bb61c39" providerId="ADAL" clId="{7D2A95C9-5A4F-4692-9575-93A5FE8C374A}" dt="2023-09-20T02:23:46.903" v="304" actId="2696"/>
        <pc:sldMkLst>
          <pc:docMk/>
          <pc:sldMk cId="2004327826" sldId="257"/>
        </pc:sldMkLst>
        <pc:spChg chg="add del mod">
          <ac:chgData name="Ruth Yakubu" userId="ec3999ce-c06e-479a-bb64-bead0bb61c39" providerId="ADAL" clId="{7D2A95C9-5A4F-4692-9575-93A5FE8C374A}" dt="2023-09-20T02:12:34.286" v="115" actId="478"/>
          <ac:spMkLst>
            <pc:docMk/>
            <pc:sldMk cId="2004327826" sldId="257"/>
            <ac:spMk id="2" creationId="{68173101-9E03-46E0-B441-F7F6995A9679}"/>
          </ac:spMkLst>
        </pc:spChg>
        <pc:spChg chg="add del mod ord">
          <ac:chgData name="Ruth Yakubu" userId="ec3999ce-c06e-479a-bb64-bead0bb61c39" providerId="ADAL" clId="{7D2A95C9-5A4F-4692-9575-93A5FE8C374A}" dt="2023-09-20T02:15:35.885" v="147" actId="6549"/>
          <ac:spMkLst>
            <pc:docMk/>
            <pc:sldMk cId="2004327826" sldId="257"/>
            <ac:spMk id="3" creationId="{84F54CBC-0352-41E1-B6B2-CFA4A8DB8E89}"/>
          </ac:spMkLst>
        </pc:spChg>
        <pc:spChg chg="add del">
          <ac:chgData name="Ruth Yakubu" userId="ec3999ce-c06e-479a-bb64-bead0bb61c39" providerId="ADAL" clId="{7D2A95C9-5A4F-4692-9575-93A5FE8C374A}" dt="2023-09-20T02:12:15.999" v="114" actId="26606"/>
          <ac:spMkLst>
            <pc:docMk/>
            <pc:sldMk cId="2004327826" sldId="257"/>
            <ac:spMk id="7" creationId="{C1F06963-6374-4B48-844F-071A9BAAAE02}"/>
          </ac:spMkLst>
        </pc:spChg>
        <pc:spChg chg="add del">
          <ac:chgData name="Ruth Yakubu" userId="ec3999ce-c06e-479a-bb64-bead0bb61c39" providerId="ADAL" clId="{7D2A95C9-5A4F-4692-9575-93A5FE8C374A}" dt="2023-09-20T02:12:15.999" v="114" actId="26606"/>
          <ac:spMkLst>
            <pc:docMk/>
            <pc:sldMk cId="2004327826" sldId="257"/>
            <ac:spMk id="8" creationId="{327D73B4-9F5C-4A64-A179-51B9500CB8B5}"/>
          </ac:spMkLst>
        </pc:spChg>
        <pc:spChg chg="add del mod">
          <ac:chgData name="Ruth Yakubu" userId="ec3999ce-c06e-479a-bb64-bead0bb61c39" providerId="ADAL" clId="{7D2A95C9-5A4F-4692-9575-93A5FE8C374A}" dt="2023-09-20T02:11:00.057" v="107" actId="478"/>
          <ac:spMkLst>
            <pc:docMk/>
            <pc:sldMk cId="2004327826" sldId="257"/>
            <ac:spMk id="9" creationId="{8CDE4D22-B994-553A-C83D-A3913A638758}"/>
          </ac:spMkLst>
        </pc:spChg>
        <pc:spChg chg="add del">
          <ac:chgData name="Ruth Yakubu" userId="ec3999ce-c06e-479a-bb64-bead0bb61c39" providerId="ADAL" clId="{7D2A95C9-5A4F-4692-9575-93A5FE8C374A}" dt="2023-09-20T01:52:18.963" v="103" actId="26606"/>
          <ac:spMkLst>
            <pc:docMk/>
            <pc:sldMk cId="2004327826" sldId="257"/>
            <ac:spMk id="10" creationId="{B50AB553-2A96-4A92-96F2-93548E096954}"/>
          </ac:spMkLst>
        </pc:spChg>
        <pc:spChg chg="add del">
          <ac:chgData name="Ruth Yakubu" userId="ec3999ce-c06e-479a-bb64-bead0bb61c39" providerId="ADAL" clId="{7D2A95C9-5A4F-4692-9575-93A5FE8C374A}" dt="2023-09-20T02:12:15.999" v="114" actId="26606"/>
          <ac:spMkLst>
            <pc:docMk/>
            <pc:sldMk cId="2004327826" sldId="257"/>
            <ac:spMk id="12" creationId="{6CB927A4-E432-4310-9CD5-E89FF5063179}"/>
          </ac:spMkLst>
        </pc:spChg>
        <pc:spChg chg="add mod ord">
          <ac:chgData name="Ruth Yakubu" userId="ec3999ce-c06e-479a-bb64-bead0bb61c39" providerId="ADAL" clId="{7D2A95C9-5A4F-4692-9575-93A5FE8C374A}" dt="2023-09-20T02:13:51.580" v="144" actId="26606"/>
          <ac:spMkLst>
            <pc:docMk/>
            <pc:sldMk cId="2004327826" sldId="257"/>
            <ac:spMk id="13" creationId="{0E6AF730-687C-4711-9147-8EE293CDA735}"/>
          </ac:spMkLst>
        </pc:spChg>
        <pc:spChg chg="add del">
          <ac:chgData name="Ruth Yakubu" userId="ec3999ce-c06e-479a-bb64-bead0bb61c39" providerId="ADAL" clId="{7D2A95C9-5A4F-4692-9575-93A5FE8C374A}" dt="2023-09-20T02:12:15.999" v="114" actId="26606"/>
          <ac:spMkLst>
            <pc:docMk/>
            <pc:sldMk cId="2004327826" sldId="257"/>
            <ac:spMk id="14" creationId="{1453BF6C-B012-48B7-B4E8-6D7AC7C27D02}"/>
          </ac:spMkLst>
        </pc:spChg>
        <pc:spChg chg="add del">
          <ac:chgData name="Ruth Yakubu" userId="ec3999ce-c06e-479a-bb64-bead0bb61c39" providerId="ADAL" clId="{7D2A95C9-5A4F-4692-9575-93A5FE8C374A}" dt="2023-09-20T02:12:15.999" v="114" actId="26606"/>
          <ac:spMkLst>
            <pc:docMk/>
            <pc:sldMk cId="2004327826" sldId="257"/>
            <ac:spMk id="16" creationId="{E3020543-B24B-4EC4-8FFC-8DD88EEA91A8}"/>
          </ac:spMkLst>
        </pc:spChg>
        <pc:spChg chg="add del">
          <ac:chgData name="Ruth Yakubu" userId="ec3999ce-c06e-479a-bb64-bead0bb61c39" providerId="ADAL" clId="{7D2A95C9-5A4F-4692-9575-93A5FE8C374A}" dt="2023-09-20T02:12:15.974" v="113" actId="26606"/>
          <ac:spMkLst>
            <pc:docMk/>
            <pc:sldMk cId="2004327826" sldId="257"/>
            <ac:spMk id="23" creationId="{777A147A-9ED8-46B4-8660-1B3C2AA880B5}"/>
          </ac:spMkLst>
        </pc:spChg>
        <pc:spChg chg="add del">
          <ac:chgData name="Ruth Yakubu" userId="ec3999ce-c06e-479a-bb64-bead0bb61c39" providerId="ADAL" clId="{7D2A95C9-5A4F-4692-9575-93A5FE8C374A}" dt="2023-09-20T02:12:15.974" v="113" actId="26606"/>
          <ac:spMkLst>
            <pc:docMk/>
            <pc:sldMk cId="2004327826" sldId="257"/>
            <ac:spMk id="25" creationId="{5D6C15A0-C087-4593-8414-2B4EC1CDC3DE}"/>
          </ac:spMkLst>
        </pc:spChg>
        <pc:spChg chg="add del">
          <ac:chgData name="Ruth Yakubu" userId="ec3999ce-c06e-479a-bb64-bead0bb61c39" providerId="ADAL" clId="{7D2A95C9-5A4F-4692-9575-93A5FE8C374A}" dt="2023-09-20T02:13:51.580" v="144" actId="26606"/>
          <ac:spMkLst>
            <pc:docMk/>
            <pc:sldMk cId="2004327826" sldId="257"/>
            <ac:spMk id="27" creationId="{7F488E8B-4E1E-4402-8935-D4E6C02615C7}"/>
          </ac:spMkLst>
        </pc:spChg>
        <pc:spChg chg="add del">
          <ac:chgData name="Ruth Yakubu" userId="ec3999ce-c06e-479a-bb64-bead0bb61c39" providerId="ADAL" clId="{7D2A95C9-5A4F-4692-9575-93A5FE8C374A}" dt="2023-09-20T02:13:51.580" v="144" actId="26606"/>
          <ac:spMkLst>
            <pc:docMk/>
            <pc:sldMk cId="2004327826" sldId="257"/>
            <ac:spMk id="28" creationId="{081EA652-8C6A-4E69-BEB9-170809474553}"/>
          </ac:spMkLst>
        </pc:spChg>
        <pc:spChg chg="add del">
          <ac:chgData name="Ruth Yakubu" userId="ec3999ce-c06e-479a-bb64-bead0bb61c39" providerId="ADAL" clId="{7D2A95C9-5A4F-4692-9575-93A5FE8C374A}" dt="2023-09-20T02:13:51.580" v="144" actId="26606"/>
          <ac:spMkLst>
            <pc:docMk/>
            <pc:sldMk cId="2004327826" sldId="257"/>
            <ac:spMk id="30" creationId="{5298780A-33B9-4EA2-8F67-DE68AD62841B}"/>
          </ac:spMkLst>
        </pc:spChg>
        <pc:spChg chg="add del">
          <ac:chgData name="Ruth Yakubu" userId="ec3999ce-c06e-479a-bb64-bead0bb61c39" providerId="ADAL" clId="{7D2A95C9-5A4F-4692-9575-93A5FE8C374A}" dt="2023-09-20T02:13:28.310" v="135" actId="26606"/>
          <ac:spMkLst>
            <pc:docMk/>
            <pc:sldMk cId="2004327826" sldId="257"/>
            <ac:spMk id="35" creationId="{C0763A76-9F1C-4FC5-82B7-DD475DA461B2}"/>
          </ac:spMkLst>
        </pc:spChg>
        <pc:spChg chg="add del">
          <ac:chgData name="Ruth Yakubu" userId="ec3999ce-c06e-479a-bb64-bead0bb61c39" providerId="ADAL" clId="{7D2A95C9-5A4F-4692-9575-93A5FE8C374A}" dt="2023-09-20T02:13:28.310" v="135" actId="26606"/>
          <ac:spMkLst>
            <pc:docMk/>
            <pc:sldMk cId="2004327826" sldId="257"/>
            <ac:spMk id="37" creationId="{E81BF4F6-F2CF-4984-9D14-D6966D92F99F}"/>
          </ac:spMkLst>
        </pc:spChg>
        <pc:spChg chg="add del">
          <ac:chgData name="Ruth Yakubu" userId="ec3999ce-c06e-479a-bb64-bead0bb61c39" providerId="ADAL" clId="{7D2A95C9-5A4F-4692-9575-93A5FE8C374A}" dt="2023-09-20T02:13:34.651" v="137" actId="26606"/>
          <ac:spMkLst>
            <pc:docMk/>
            <pc:sldMk cId="2004327826" sldId="257"/>
            <ac:spMk id="39" creationId="{9999CF8B-CF36-4D83-8D39-AFC5726036F9}"/>
          </ac:spMkLst>
        </pc:spChg>
        <pc:spChg chg="add del">
          <ac:chgData name="Ruth Yakubu" userId="ec3999ce-c06e-479a-bb64-bead0bb61c39" providerId="ADAL" clId="{7D2A95C9-5A4F-4692-9575-93A5FE8C374A}" dt="2023-09-20T02:13:34.651" v="137" actId="26606"/>
          <ac:spMkLst>
            <pc:docMk/>
            <pc:sldMk cId="2004327826" sldId="257"/>
            <ac:spMk id="40" creationId="{73C994B4-9721-4148-9EEC-6793CECDE8DD}"/>
          </ac:spMkLst>
        </pc:spChg>
        <pc:spChg chg="add del">
          <ac:chgData name="Ruth Yakubu" userId="ec3999ce-c06e-479a-bb64-bead0bb61c39" providerId="ADAL" clId="{7D2A95C9-5A4F-4692-9575-93A5FE8C374A}" dt="2023-09-20T02:13:34.651" v="137" actId="26606"/>
          <ac:spMkLst>
            <pc:docMk/>
            <pc:sldMk cId="2004327826" sldId="257"/>
            <ac:spMk id="41" creationId="{91F6D5B9-3D1A-4091-825E-F687A58ADD3F}"/>
          </ac:spMkLst>
        </pc:spChg>
        <pc:spChg chg="add del">
          <ac:chgData name="Ruth Yakubu" userId="ec3999ce-c06e-479a-bb64-bead0bb61c39" providerId="ADAL" clId="{7D2A95C9-5A4F-4692-9575-93A5FE8C374A}" dt="2023-09-20T02:13:34.651" v="137" actId="26606"/>
          <ac:spMkLst>
            <pc:docMk/>
            <pc:sldMk cId="2004327826" sldId="257"/>
            <ac:spMk id="42" creationId="{F9D95E49-763A-4886-B038-82F734740554}"/>
          </ac:spMkLst>
        </pc:spChg>
        <pc:spChg chg="add del">
          <ac:chgData name="Ruth Yakubu" userId="ec3999ce-c06e-479a-bb64-bead0bb61c39" providerId="ADAL" clId="{7D2A95C9-5A4F-4692-9575-93A5FE8C374A}" dt="2023-09-20T02:13:42.761" v="139" actId="26606"/>
          <ac:spMkLst>
            <pc:docMk/>
            <pc:sldMk cId="2004327826" sldId="257"/>
            <ac:spMk id="47" creationId="{9F7D5CDA-D291-4307-BF55-1381FED29634}"/>
          </ac:spMkLst>
        </pc:spChg>
        <pc:spChg chg="add del">
          <ac:chgData name="Ruth Yakubu" userId="ec3999ce-c06e-479a-bb64-bead0bb61c39" providerId="ADAL" clId="{7D2A95C9-5A4F-4692-9575-93A5FE8C374A}" dt="2023-09-20T02:13:42.761" v="139" actId="26606"/>
          <ac:spMkLst>
            <pc:docMk/>
            <pc:sldMk cId="2004327826" sldId="257"/>
            <ac:spMk id="48" creationId="{59B296B9-C5A5-4E4F-9B60-C907B5F1466C}"/>
          </ac:spMkLst>
        </pc:spChg>
        <pc:spChg chg="add del">
          <ac:chgData name="Ruth Yakubu" userId="ec3999ce-c06e-479a-bb64-bead0bb61c39" providerId="ADAL" clId="{7D2A95C9-5A4F-4692-9575-93A5FE8C374A}" dt="2023-09-20T02:13:42.761" v="139" actId="26606"/>
          <ac:spMkLst>
            <pc:docMk/>
            <pc:sldMk cId="2004327826" sldId="257"/>
            <ac:spMk id="49" creationId="{D0300FD3-5AF1-6305-15FA-9078072672E2}"/>
          </ac:spMkLst>
        </pc:spChg>
        <pc:spChg chg="add del">
          <ac:chgData name="Ruth Yakubu" userId="ec3999ce-c06e-479a-bb64-bead0bb61c39" providerId="ADAL" clId="{7D2A95C9-5A4F-4692-9575-93A5FE8C374A}" dt="2023-09-20T02:13:48.482" v="141" actId="26606"/>
          <ac:spMkLst>
            <pc:docMk/>
            <pc:sldMk cId="2004327826" sldId="257"/>
            <ac:spMk id="51" creationId="{AF6CB648-9554-488A-B457-99CAAD1DA528}"/>
          </ac:spMkLst>
        </pc:spChg>
        <pc:spChg chg="add del">
          <ac:chgData name="Ruth Yakubu" userId="ec3999ce-c06e-479a-bb64-bead0bb61c39" providerId="ADAL" clId="{7D2A95C9-5A4F-4692-9575-93A5FE8C374A}" dt="2023-09-20T02:13:48.482" v="141" actId="26606"/>
          <ac:spMkLst>
            <pc:docMk/>
            <pc:sldMk cId="2004327826" sldId="257"/>
            <ac:spMk id="52" creationId="{E1ED8A68-A582-AC62-104E-E319E9DB340C}"/>
          </ac:spMkLst>
        </pc:spChg>
        <pc:spChg chg="add del">
          <ac:chgData name="Ruth Yakubu" userId="ec3999ce-c06e-479a-bb64-bead0bb61c39" providerId="ADAL" clId="{7D2A95C9-5A4F-4692-9575-93A5FE8C374A}" dt="2023-09-20T02:13:51.565" v="143" actId="26606"/>
          <ac:spMkLst>
            <pc:docMk/>
            <pc:sldMk cId="2004327826" sldId="257"/>
            <ac:spMk id="54" creationId="{9F7D5CDA-D291-4307-BF55-1381FED29634}"/>
          </ac:spMkLst>
        </pc:spChg>
        <pc:spChg chg="add del">
          <ac:chgData name="Ruth Yakubu" userId="ec3999ce-c06e-479a-bb64-bead0bb61c39" providerId="ADAL" clId="{7D2A95C9-5A4F-4692-9575-93A5FE8C374A}" dt="2023-09-20T02:13:51.565" v="143" actId="26606"/>
          <ac:spMkLst>
            <pc:docMk/>
            <pc:sldMk cId="2004327826" sldId="257"/>
            <ac:spMk id="55" creationId="{59B296B9-C5A5-4E4F-9B60-C907B5F1466C}"/>
          </ac:spMkLst>
        </pc:spChg>
        <pc:spChg chg="add del">
          <ac:chgData name="Ruth Yakubu" userId="ec3999ce-c06e-479a-bb64-bead0bb61c39" providerId="ADAL" clId="{7D2A95C9-5A4F-4692-9575-93A5FE8C374A}" dt="2023-09-20T02:13:51.565" v="143" actId="26606"/>
          <ac:spMkLst>
            <pc:docMk/>
            <pc:sldMk cId="2004327826" sldId="257"/>
            <ac:spMk id="56" creationId="{D0300FD3-5AF1-6305-15FA-9078072672E2}"/>
          </ac:spMkLst>
        </pc:spChg>
        <pc:spChg chg="add">
          <ac:chgData name="Ruth Yakubu" userId="ec3999ce-c06e-479a-bb64-bead0bb61c39" providerId="ADAL" clId="{7D2A95C9-5A4F-4692-9575-93A5FE8C374A}" dt="2023-09-20T02:13:51.580" v="144" actId="26606"/>
          <ac:spMkLst>
            <pc:docMk/>
            <pc:sldMk cId="2004327826" sldId="257"/>
            <ac:spMk id="58" creationId="{AF6CB648-9554-488A-B457-99CAAD1DA528}"/>
          </ac:spMkLst>
        </pc:spChg>
        <pc:spChg chg="add">
          <ac:chgData name="Ruth Yakubu" userId="ec3999ce-c06e-479a-bb64-bead0bb61c39" providerId="ADAL" clId="{7D2A95C9-5A4F-4692-9575-93A5FE8C374A}" dt="2023-09-20T02:13:51.580" v="144" actId="26606"/>
          <ac:spMkLst>
            <pc:docMk/>
            <pc:sldMk cId="2004327826" sldId="257"/>
            <ac:spMk id="59" creationId="{E1ED8A68-A582-AC62-104E-E319E9DB340C}"/>
          </ac:spMkLst>
        </pc:spChg>
        <pc:graphicFrameChg chg="add del">
          <ac:chgData name="Ruth Yakubu" userId="ec3999ce-c06e-479a-bb64-bead0bb61c39" providerId="ADAL" clId="{7D2A95C9-5A4F-4692-9575-93A5FE8C374A}" dt="2023-09-20T01:52:18.963" v="103" actId="26606"/>
          <ac:graphicFrameMkLst>
            <pc:docMk/>
            <pc:sldMk cId="2004327826" sldId="257"/>
            <ac:graphicFrameMk id="5" creationId="{51F824FE-DE10-EA6A-93F0-75B3E69993B9}"/>
          </ac:graphicFrameMkLst>
        </pc:graphicFrameChg>
        <pc:picChg chg="add del">
          <ac:chgData name="Ruth Yakubu" userId="ec3999ce-c06e-479a-bb64-bead0bb61c39" providerId="ADAL" clId="{7D2A95C9-5A4F-4692-9575-93A5FE8C374A}" dt="2023-09-20T01:52:18.963" v="103" actId="26606"/>
          <ac:picMkLst>
            <pc:docMk/>
            <pc:sldMk cId="2004327826" sldId="257"/>
            <ac:picMk id="6" creationId="{D1625ECD-DA43-0392-F1F3-EC44056C78BD}"/>
          </ac:picMkLst>
        </pc:picChg>
        <pc:picChg chg="add mod">
          <ac:chgData name="Ruth Yakubu" userId="ec3999ce-c06e-479a-bb64-bead0bb61c39" providerId="ADAL" clId="{7D2A95C9-5A4F-4692-9575-93A5FE8C374A}" dt="2023-09-20T02:13:51.580" v="144" actId="26606"/>
          <ac:picMkLst>
            <pc:docMk/>
            <pc:sldMk cId="2004327826" sldId="257"/>
            <ac:picMk id="15" creationId="{07836A2D-D6D9-B8EF-5738-E14C336C9F2D}"/>
          </ac:picMkLst>
        </pc:picChg>
        <pc:cxnChg chg="add del">
          <ac:chgData name="Ruth Yakubu" userId="ec3999ce-c06e-479a-bb64-bead0bb61c39" providerId="ADAL" clId="{7D2A95C9-5A4F-4692-9575-93A5FE8C374A}" dt="2023-09-20T02:12:15.999" v="114" actId="26606"/>
          <ac:cxnSpMkLst>
            <pc:docMk/>
            <pc:sldMk cId="2004327826" sldId="257"/>
            <ac:cxnSpMk id="18" creationId="{C49DA8F6-BCC1-4447-B54C-57856834B94B}"/>
          </ac:cxnSpMkLst>
        </pc:cxnChg>
        <pc:cxnChg chg="add del">
          <ac:chgData name="Ruth Yakubu" userId="ec3999ce-c06e-479a-bb64-bead0bb61c39" providerId="ADAL" clId="{7D2A95C9-5A4F-4692-9575-93A5FE8C374A}" dt="2023-09-20T02:13:51.580" v="144" actId="26606"/>
          <ac:cxnSpMkLst>
            <pc:docMk/>
            <pc:sldMk cId="2004327826" sldId="257"/>
            <ac:cxnSpMk id="29" creationId="{23AAC9B5-8015-485C-ACF9-A750390E9A56}"/>
          </ac:cxnSpMkLst>
        </pc:cxnChg>
        <pc:cxnChg chg="add del">
          <ac:chgData name="Ruth Yakubu" userId="ec3999ce-c06e-479a-bb64-bead0bb61c39" providerId="ADAL" clId="{7D2A95C9-5A4F-4692-9575-93A5FE8C374A}" dt="2023-09-20T02:13:34.651" v="137" actId="26606"/>
          <ac:cxnSpMkLst>
            <pc:docMk/>
            <pc:sldMk cId="2004327826" sldId="257"/>
            <ac:cxnSpMk id="43" creationId="{F085D7B9-E066-4923-8CB7-294BF306296A}"/>
          </ac:cxnSpMkLst>
        </pc:cxnChg>
        <pc:cxnChg chg="add del">
          <ac:chgData name="Ruth Yakubu" userId="ec3999ce-c06e-479a-bb64-bead0bb61c39" providerId="ADAL" clId="{7D2A95C9-5A4F-4692-9575-93A5FE8C374A}" dt="2023-09-20T02:13:34.651" v="137" actId="26606"/>
          <ac:cxnSpMkLst>
            <pc:docMk/>
            <pc:sldMk cId="2004327826" sldId="257"/>
            <ac:cxnSpMk id="45" creationId="{25443840-A796-4C43-8DC1-1B738EFEC522}"/>
          </ac:cxnSpMkLst>
        </pc:cxnChg>
      </pc:sldChg>
      <pc:sldChg chg="addSp delSp modSp add mod ord setBg delDesignElem">
        <pc:chgData name="Ruth Yakubu" userId="ec3999ce-c06e-479a-bb64-bead0bb61c39" providerId="ADAL" clId="{7D2A95C9-5A4F-4692-9575-93A5FE8C374A}" dt="2023-09-20T09:17:57.596" v="722" actId="20577"/>
        <pc:sldMkLst>
          <pc:docMk/>
          <pc:sldMk cId="3877903744" sldId="257"/>
        </pc:sldMkLst>
        <pc:spChg chg="mod">
          <ac:chgData name="Ruth Yakubu" userId="ec3999ce-c06e-479a-bb64-bead0bb61c39" providerId="ADAL" clId="{7D2A95C9-5A4F-4692-9575-93A5FE8C374A}" dt="2023-09-20T09:17:57.596" v="722" actId="20577"/>
          <ac:spMkLst>
            <pc:docMk/>
            <pc:sldMk cId="3877903744" sldId="257"/>
            <ac:spMk id="3" creationId="{84F54CBC-0352-41E1-B6B2-CFA4A8DB8E89}"/>
          </ac:spMkLst>
        </pc:spChg>
        <pc:spChg chg="mod">
          <ac:chgData name="Ruth Yakubu" userId="ec3999ce-c06e-479a-bb64-bead0bb61c39" providerId="ADAL" clId="{7D2A95C9-5A4F-4692-9575-93A5FE8C374A}" dt="2023-09-20T08:49:15.369" v="594" actId="26606"/>
          <ac:spMkLst>
            <pc:docMk/>
            <pc:sldMk cId="3877903744" sldId="257"/>
            <ac:spMk id="13" creationId="{0E6AF730-687C-4711-9147-8EE293CDA735}"/>
          </ac:spMkLst>
        </pc:spChg>
        <pc:spChg chg="add del">
          <ac:chgData name="Ruth Yakubu" userId="ec3999ce-c06e-479a-bb64-bead0bb61c39" providerId="ADAL" clId="{7D2A95C9-5A4F-4692-9575-93A5FE8C374A}" dt="2023-09-20T08:49:15.358" v="593" actId="26606"/>
          <ac:spMkLst>
            <pc:docMk/>
            <pc:sldMk cId="3877903744" sldId="257"/>
            <ac:spMk id="20" creationId="{327D73B4-9F5C-4A64-A179-51B9500CB8B5}"/>
          </ac:spMkLst>
        </pc:spChg>
        <pc:spChg chg="add del">
          <ac:chgData name="Ruth Yakubu" userId="ec3999ce-c06e-479a-bb64-bead0bb61c39" providerId="ADAL" clId="{7D2A95C9-5A4F-4692-9575-93A5FE8C374A}" dt="2023-09-20T08:49:15.358" v="593" actId="26606"/>
          <ac:spMkLst>
            <pc:docMk/>
            <pc:sldMk cId="3877903744" sldId="257"/>
            <ac:spMk id="22" creationId="{C1F06963-6374-4B48-844F-071A9BAAAE02}"/>
          </ac:spMkLst>
        </pc:spChg>
        <pc:spChg chg="add del">
          <ac:chgData name="Ruth Yakubu" userId="ec3999ce-c06e-479a-bb64-bead0bb61c39" providerId="ADAL" clId="{7D2A95C9-5A4F-4692-9575-93A5FE8C374A}" dt="2023-09-20T08:49:15.358" v="593" actId="26606"/>
          <ac:spMkLst>
            <pc:docMk/>
            <pc:sldMk cId="3877903744" sldId="257"/>
            <ac:spMk id="24" creationId="{6CB927A4-E432-4310-9CD5-E89FF5063179}"/>
          </ac:spMkLst>
        </pc:spChg>
        <pc:spChg chg="add del">
          <ac:chgData name="Ruth Yakubu" userId="ec3999ce-c06e-479a-bb64-bead0bb61c39" providerId="ADAL" clId="{7D2A95C9-5A4F-4692-9575-93A5FE8C374A}" dt="2023-09-20T08:49:15.358" v="593" actId="26606"/>
          <ac:spMkLst>
            <pc:docMk/>
            <pc:sldMk cId="3877903744" sldId="257"/>
            <ac:spMk id="26" creationId="{1453BF6C-B012-48B7-B4E8-6D7AC7C27D02}"/>
          </ac:spMkLst>
        </pc:spChg>
        <pc:spChg chg="add del">
          <ac:chgData name="Ruth Yakubu" userId="ec3999ce-c06e-479a-bb64-bead0bb61c39" providerId="ADAL" clId="{7D2A95C9-5A4F-4692-9575-93A5FE8C374A}" dt="2023-09-20T08:49:15.358" v="593" actId="26606"/>
          <ac:spMkLst>
            <pc:docMk/>
            <pc:sldMk cId="3877903744" sldId="257"/>
            <ac:spMk id="28" creationId="{E3020543-B24B-4EC4-8FFC-8DD88EEA91A8}"/>
          </ac:spMkLst>
        </pc:spChg>
        <pc:spChg chg="add">
          <ac:chgData name="Ruth Yakubu" userId="ec3999ce-c06e-479a-bb64-bead0bb61c39" providerId="ADAL" clId="{7D2A95C9-5A4F-4692-9575-93A5FE8C374A}" dt="2023-09-20T08:49:15.369" v="594" actId="26606"/>
          <ac:spMkLst>
            <pc:docMk/>
            <pc:sldMk cId="3877903744" sldId="257"/>
            <ac:spMk id="32" creationId="{4F7EBAE4-9945-4473-9E34-B2C66EA0F03D}"/>
          </ac:spMkLst>
        </pc:spChg>
        <pc:spChg chg="add">
          <ac:chgData name="Ruth Yakubu" userId="ec3999ce-c06e-479a-bb64-bead0bb61c39" providerId="ADAL" clId="{7D2A95C9-5A4F-4692-9575-93A5FE8C374A}" dt="2023-09-20T08:49:15.369" v="594" actId="26606"/>
          <ac:spMkLst>
            <pc:docMk/>
            <pc:sldMk cId="3877903744" sldId="257"/>
            <ac:spMk id="33" creationId="{70BEB1E7-2F88-40BC-B73D-42E5B6F80BFC}"/>
          </ac:spMkLst>
        </pc:spChg>
        <pc:spChg chg="add">
          <ac:chgData name="Ruth Yakubu" userId="ec3999ce-c06e-479a-bb64-bead0bb61c39" providerId="ADAL" clId="{7D2A95C9-5A4F-4692-9575-93A5FE8C374A}" dt="2023-09-20T08:49:15.369" v="594" actId="26606"/>
          <ac:spMkLst>
            <pc:docMk/>
            <pc:sldMk cId="3877903744" sldId="257"/>
            <ac:spMk id="34" creationId="{A7B99495-F43F-4D80-A44F-2CB4764EB90B}"/>
          </ac:spMkLst>
        </pc:spChg>
        <pc:spChg chg="del">
          <ac:chgData name="Ruth Yakubu" userId="ec3999ce-c06e-479a-bb64-bead0bb61c39" providerId="ADAL" clId="{7D2A95C9-5A4F-4692-9575-93A5FE8C374A}" dt="2023-09-20T02:24:02.958" v="306"/>
          <ac:spMkLst>
            <pc:docMk/>
            <pc:sldMk cId="3877903744" sldId="257"/>
            <ac:spMk id="58" creationId="{AF6CB648-9554-488A-B457-99CAAD1DA528}"/>
          </ac:spMkLst>
        </pc:spChg>
        <pc:spChg chg="del">
          <ac:chgData name="Ruth Yakubu" userId="ec3999ce-c06e-479a-bb64-bead0bb61c39" providerId="ADAL" clId="{7D2A95C9-5A4F-4692-9575-93A5FE8C374A}" dt="2023-09-20T02:24:02.958" v="306"/>
          <ac:spMkLst>
            <pc:docMk/>
            <pc:sldMk cId="3877903744" sldId="257"/>
            <ac:spMk id="59" creationId="{E1ED8A68-A582-AC62-104E-E319E9DB340C}"/>
          </ac:spMkLst>
        </pc:spChg>
        <pc:picChg chg="mod ord">
          <ac:chgData name="Ruth Yakubu" userId="ec3999ce-c06e-479a-bb64-bead0bb61c39" providerId="ADAL" clId="{7D2A95C9-5A4F-4692-9575-93A5FE8C374A}" dt="2023-09-20T08:49:15.369" v="594" actId="26606"/>
          <ac:picMkLst>
            <pc:docMk/>
            <pc:sldMk cId="3877903744" sldId="257"/>
            <ac:picMk id="15" creationId="{07836A2D-D6D9-B8EF-5738-E14C336C9F2D}"/>
          </ac:picMkLst>
        </pc:picChg>
        <pc:cxnChg chg="add del">
          <ac:chgData name="Ruth Yakubu" userId="ec3999ce-c06e-479a-bb64-bead0bb61c39" providerId="ADAL" clId="{7D2A95C9-5A4F-4692-9575-93A5FE8C374A}" dt="2023-09-20T08:49:15.358" v="593" actId="26606"/>
          <ac:cxnSpMkLst>
            <pc:docMk/>
            <pc:sldMk cId="3877903744" sldId="257"/>
            <ac:cxnSpMk id="30" creationId="{C49DA8F6-BCC1-4447-B54C-57856834B94B}"/>
          </ac:cxnSpMkLst>
        </pc:cxnChg>
      </pc:sldChg>
      <pc:sldChg chg="del">
        <pc:chgData name="Ruth Yakubu" userId="ec3999ce-c06e-479a-bb64-bead0bb61c39" providerId="ADAL" clId="{7D2A95C9-5A4F-4692-9575-93A5FE8C374A}" dt="2023-09-20T02:03:59.508" v="105" actId="47"/>
        <pc:sldMkLst>
          <pc:docMk/>
          <pc:sldMk cId="2880909745" sldId="262"/>
        </pc:sldMkLst>
      </pc:sldChg>
      <pc:sldChg chg="del">
        <pc:chgData name="Ruth Yakubu" userId="ec3999ce-c06e-479a-bb64-bead0bb61c39" providerId="ADAL" clId="{7D2A95C9-5A4F-4692-9575-93A5FE8C374A}" dt="2023-09-20T02:03:59.508" v="105" actId="47"/>
        <pc:sldMkLst>
          <pc:docMk/>
          <pc:sldMk cId="3514892887" sldId="263"/>
        </pc:sldMkLst>
      </pc:sldChg>
      <pc:sldChg chg="del">
        <pc:chgData name="Ruth Yakubu" userId="ec3999ce-c06e-479a-bb64-bead0bb61c39" providerId="ADAL" clId="{7D2A95C9-5A4F-4692-9575-93A5FE8C374A}" dt="2023-09-20T02:17:01.865" v="148" actId="47"/>
        <pc:sldMkLst>
          <pc:docMk/>
          <pc:sldMk cId="2372968877" sldId="264"/>
        </pc:sldMkLst>
      </pc:sldChg>
      <pc:sldChg chg="del">
        <pc:chgData name="Ruth Yakubu" userId="ec3999ce-c06e-479a-bb64-bead0bb61c39" providerId="ADAL" clId="{7D2A95C9-5A4F-4692-9575-93A5FE8C374A}" dt="2023-09-20T02:03:59.508" v="105" actId="47"/>
        <pc:sldMkLst>
          <pc:docMk/>
          <pc:sldMk cId="381659708" sldId="266"/>
        </pc:sldMkLst>
      </pc:sldChg>
      <pc:sldChg chg="del">
        <pc:chgData name="Ruth Yakubu" userId="ec3999ce-c06e-479a-bb64-bead0bb61c39" providerId="ADAL" clId="{7D2A95C9-5A4F-4692-9575-93A5FE8C374A}" dt="2023-09-20T02:03:59.508" v="105" actId="47"/>
        <pc:sldMkLst>
          <pc:docMk/>
          <pc:sldMk cId="397072516" sldId="267"/>
        </pc:sldMkLst>
      </pc:sldChg>
      <pc:sldChg chg="del">
        <pc:chgData name="Ruth Yakubu" userId="ec3999ce-c06e-479a-bb64-bead0bb61c39" providerId="ADAL" clId="{7D2A95C9-5A4F-4692-9575-93A5FE8C374A}" dt="2023-09-20T02:03:59.508" v="105" actId="47"/>
        <pc:sldMkLst>
          <pc:docMk/>
          <pc:sldMk cId="153491007" sldId="268"/>
        </pc:sldMkLst>
      </pc:sldChg>
      <pc:sldChg chg="del">
        <pc:chgData name="Ruth Yakubu" userId="ec3999ce-c06e-479a-bb64-bead0bb61c39" providerId="ADAL" clId="{7D2A95C9-5A4F-4692-9575-93A5FE8C374A}" dt="2023-09-20T02:03:59.508" v="105" actId="47"/>
        <pc:sldMkLst>
          <pc:docMk/>
          <pc:sldMk cId="2127580902" sldId="269"/>
        </pc:sldMkLst>
      </pc:sldChg>
      <pc:sldChg chg="del">
        <pc:chgData name="Ruth Yakubu" userId="ec3999ce-c06e-479a-bb64-bead0bb61c39" providerId="ADAL" clId="{7D2A95C9-5A4F-4692-9575-93A5FE8C374A}" dt="2023-09-20T02:03:59.508" v="105" actId="47"/>
        <pc:sldMkLst>
          <pc:docMk/>
          <pc:sldMk cId="882630486" sldId="270"/>
        </pc:sldMkLst>
      </pc:sldChg>
      <pc:sldChg chg="delSp add ord">
        <pc:chgData name="Ruth Yakubu" userId="ec3999ce-c06e-479a-bb64-bead0bb61c39" providerId="ADAL" clId="{7D2A95C9-5A4F-4692-9575-93A5FE8C374A}" dt="2023-09-20T01:32:45.625" v="75"/>
        <pc:sldMkLst>
          <pc:docMk/>
          <pc:sldMk cId="3863116336" sldId="397"/>
        </pc:sldMkLst>
        <pc:spChg chg="del">
          <ac:chgData name="Ruth Yakubu" userId="ec3999ce-c06e-479a-bb64-bead0bb61c39" providerId="ADAL" clId="{7D2A95C9-5A4F-4692-9575-93A5FE8C374A}" dt="2023-09-19T17:11:43.762" v="70"/>
          <ac:spMkLst>
            <pc:docMk/>
            <pc:sldMk cId="3863116336" sldId="397"/>
            <ac:spMk id="10" creationId="{4D20C30F-8A89-D816-28A8-A24B4C8164AE}"/>
          </ac:spMkLst>
        </pc:spChg>
      </pc:sldChg>
      <pc:sldChg chg="add">
        <pc:chgData name="Ruth Yakubu" userId="ec3999ce-c06e-479a-bb64-bead0bb61c39" providerId="ADAL" clId="{7D2A95C9-5A4F-4692-9575-93A5FE8C374A}" dt="2023-09-19T17:06:54.994" v="0"/>
        <pc:sldMkLst>
          <pc:docMk/>
          <pc:sldMk cId="3492853216" sldId="406"/>
        </pc:sldMkLst>
      </pc:sldChg>
      <pc:sldChg chg="add del">
        <pc:chgData name="Ruth Yakubu" userId="ec3999ce-c06e-479a-bb64-bead0bb61c39" providerId="ADAL" clId="{7D2A95C9-5A4F-4692-9575-93A5FE8C374A}" dt="2023-09-20T02:24:25.954" v="307" actId="2696"/>
        <pc:sldMkLst>
          <pc:docMk/>
          <pc:sldMk cId="495053605" sldId="514"/>
        </pc:sldMkLst>
      </pc:sldChg>
      <pc:sldChg chg="add">
        <pc:chgData name="Ruth Yakubu" userId="ec3999ce-c06e-479a-bb64-bead0bb61c39" providerId="ADAL" clId="{7D2A95C9-5A4F-4692-9575-93A5FE8C374A}" dt="2023-09-20T10:19:50.815" v="814"/>
        <pc:sldMkLst>
          <pc:docMk/>
          <pc:sldMk cId="979429866" sldId="514"/>
        </pc:sldMkLst>
      </pc:sldChg>
      <pc:sldChg chg="del">
        <pc:chgData name="Ruth Yakubu" userId="ec3999ce-c06e-479a-bb64-bead0bb61c39" providerId="ADAL" clId="{7D2A95C9-5A4F-4692-9575-93A5FE8C374A}" dt="2023-09-20T10:19:44.423" v="813" actId="2696"/>
        <pc:sldMkLst>
          <pc:docMk/>
          <pc:sldMk cId="1978751131" sldId="514"/>
        </pc:sldMkLst>
      </pc:sldChg>
      <pc:sldChg chg="add del modTransition">
        <pc:chgData name="Ruth Yakubu" userId="ec3999ce-c06e-479a-bb64-bead0bb61c39" providerId="ADAL" clId="{7D2A95C9-5A4F-4692-9575-93A5FE8C374A}" dt="2023-09-20T02:24:49.425" v="309"/>
        <pc:sldMkLst>
          <pc:docMk/>
          <pc:sldMk cId="3229806868" sldId="514"/>
        </pc:sldMkLst>
      </pc:sldChg>
      <pc:sldChg chg="modSp add del mod">
        <pc:chgData name="Ruth Yakubu" userId="ec3999ce-c06e-479a-bb64-bead0bb61c39" providerId="ADAL" clId="{7D2A95C9-5A4F-4692-9575-93A5FE8C374A}" dt="2023-09-20T10:19:44.423" v="813" actId="2696"/>
        <pc:sldMkLst>
          <pc:docMk/>
          <pc:sldMk cId="297918582" sldId="516"/>
        </pc:sldMkLst>
        <pc:spChg chg="mod">
          <ac:chgData name="Ruth Yakubu" userId="ec3999ce-c06e-479a-bb64-bead0bb61c39" providerId="ADAL" clId="{7D2A95C9-5A4F-4692-9575-93A5FE8C374A}" dt="2023-09-20T03:11:16.101" v="576" actId="20577"/>
          <ac:spMkLst>
            <pc:docMk/>
            <pc:sldMk cId="297918582" sldId="516"/>
            <ac:spMk id="2" creationId="{0A33F8AC-934C-1E2D-3AA0-94297B01AD3D}"/>
          </ac:spMkLst>
        </pc:spChg>
      </pc:sldChg>
      <pc:sldChg chg="add del">
        <pc:chgData name="Ruth Yakubu" userId="ec3999ce-c06e-479a-bb64-bead0bb61c39" providerId="ADAL" clId="{7D2A95C9-5A4F-4692-9575-93A5FE8C374A}" dt="2023-09-20T02:24:49.425" v="309"/>
        <pc:sldMkLst>
          <pc:docMk/>
          <pc:sldMk cId="1179320024" sldId="516"/>
        </pc:sldMkLst>
      </pc:sldChg>
      <pc:sldChg chg="add del">
        <pc:chgData name="Ruth Yakubu" userId="ec3999ce-c06e-479a-bb64-bead0bb61c39" providerId="ADAL" clId="{7D2A95C9-5A4F-4692-9575-93A5FE8C374A}" dt="2023-09-20T02:24:25.954" v="307" actId="2696"/>
        <pc:sldMkLst>
          <pc:docMk/>
          <pc:sldMk cId="1958417021" sldId="516"/>
        </pc:sldMkLst>
      </pc:sldChg>
      <pc:sldChg chg="add modNotesTx">
        <pc:chgData name="Ruth Yakubu" userId="ec3999ce-c06e-479a-bb64-bead0bb61c39" providerId="ADAL" clId="{7D2A95C9-5A4F-4692-9575-93A5FE8C374A}" dt="2023-09-22T16:39:39.475" v="1328" actId="20577"/>
        <pc:sldMkLst>
          <pc:docMk/>
          <pc:sldMk cId="2016254430" sldId="516"/>
        </pc:sldMkLst>
      </pc:sldChg>
      <pc:sldChg chg="add modNotesTx">
        <pc:chgData name="Ruth Yakubu" userId="ec3999ce-c06e-479a-bb64-bead0bb61c39" providerId="ADAL" clId="{7D2A95C9-5A4F-4692-9575-93A5FE8C374A}" dt="2023-09-22T16:32:46.002" v="915" actId="20577"/>
        <pc:sldMkLst>
          <pc:docMk/>
          <pc:sldMk cId="2029070074" sldId="2145706064"/>
        </pc:sldMkLst>
      </pc:sldChg>
      <pc:sldChg chg="add">
        <pc:chgData name="Ruth Yakubu" userId="ec3999ce-c06e-479a-bb64-bead0bb61c39" providerId="ADAL" clId="{7D2A95C9-5A4F-4692-9575-93A5FE8C374A}" dt="2023-09-19T17:06:54.994" v="0"/>
        <pc:sldMkLst>
          <pc:docMk/>
          <pc:sldMk cId="1110145354" sldId="2147470090"/>
        </pc:sldMkLst>
      </pc:sldChg>
      <pc:sldChg chg="add del">
        <pc:chgData name="Ruth Yakubu" userId="ec3999ce-c06e-479a-bb64-bead0bb61c39" providerId="ADAL" clId="{7D2A95C9-5A4F-4692-9575-93A5FE8C374A}" dt="2023-09-20T10:19:44.423" v="813" actId="2696"/>
        <pc:sldMkLst>
          <pc:docMk/>
          <pc:sldMk cId="1082903436" sldId="2147470097"/>
        </pc:sldMkLst>
      </pc:sldChg>
      <pc:sldChg chg="add modNotesTx">
        <pc:chgData name="Ruth Yakubu" userId="ec3999ce-c06e-479a-bb64-bead0bb61c39" providerId="ADAL" clId="{7D2A95C9-5A4F-4692-9575-93A5FE8C374A}" dt="2023-09-22T16:46:08.674" v="1592" actId="20577"/>
        <pc:sldMkLst>
          <pc:docMk/>
          <pc:sldMk cId="1466865073" sldId="2147470097"/>
        </pc:sldMkLst>
      </pc:sldChg>
      <pc:sldChg chg="add del">
        <pc:chgData name="Ruth Yakubu" userId="ec3999ce-c06e-479a-bb64-bead0bb61c39" providerId="ADAL" clId="{7D2A95C9-5A4F-4692-9575-93A5FE8C374A}" dt="2023-09-20T02:24:49.425" v="309"/>
        <pc:sldMkLst>
          <pc:docMk/>
          <pc:sldMk cId="2681465028" sldId="2147470097"/>
        </pc:sldMkLst>
      </pc:sldChg>
      <pc:sldChg chg="delSp add del mod">
        <pc:chgData name="Ruth Yakubu" userId="ec3999ce-c06e-479a-bb64-bead0bb61c39" providerId="ADAL" clId="{7D2A95C9-5A4F-4692-9575-93A5FE8C374A}" dt="2023-09-20T02:24:25.954" v="307" actId="2696"/>
        <pc:sldMkLst>
          <pc:docMk/>
          <pc:sldMk cId="3332639246" sldId="2147470097"/>
        </pc:sldMkLst>
        <pc:picChg chg="del">
          <ac:chgData name="Ruth Yakubu" userId="ec3999ce-c06e-479a-bb64-bead0bb61c39" providerId="ADAL" clId="{7D2A95C9-5A4F-4692-9575-93A5FE8C374A}" dt="2023-09-20T01:33:33.476" v="82" actId="478"/>
          <ac:picMkLst>
            <pc:docMk/>
            <pc:sldMk cId="3332639246" sldId="2147470097"/>
            <ac:picMk id="4" creationId="{ECBAAC03-D763-A88E-0CCF-9F9E32AE0361}"/>
          </ac:picMkLst>
        </pc:picChg>
        <pc:picChg chg="del">
          <ac:chgData name="Ruth Yakubu" userId="ec3999ce-c06e-479a-bb64-bead0bb61c39" providerId="ADAL" clId="{7D2A95C9-5A4F-4692-9575-93A5FE8C374A}" dt="2023-09-20T01:33:36.674" v="83" actId="478"/>
          <ac:picMkLst>
            <pc:docMk/>
            <pc:sldMk cId="3332639246" sldId="2147470097"/>
            <ac:picMk id="6" creationId="{7B012ED0-D7E1-72A9-C943-7FAD6CC422D7}"/>
          </ac:picMkLst>
        </pc:picChg>
      </pc:sldChg>
      <pc:sldChg chg="add del">
        <pc:chgData name="Ruth Yakubu" userId="ec3999ce-c06e-479a-bb64-bead0bb61c39" providerId="ADAL" clId="{7D2A95C9-5A4F-4692-9575-93A5FE8C374A}" dt="2023-09-20T02:24:25.954" v="307" actId="2696"/>
        <pc:sldMkLst>
          <pc:docMk/>
          <pc:sldMk cId="496370146" sldId="2147470099"/>
        </pc:sldMkLst>
      </pc:sldChg>
      <pc:sldChg chg="add del">
        <pc:chgData name="Ruth Yakubu" userId="ec3999ce-c06e-479a-bb64-bead0bb61c39" providerId="ADAL" clId="{7D2A95C9-5A4F-4692-9575-93A5FE8C374A}" dt="2023-09-20T02:24:49.425" v="309"/>
        <pc:sldMkLst>
          <pc:docMk/>
          <pc:sldMk cId="1113712017" sldId="2147470099"/>
        </pc:sldMkLst>
      </pc:sldChg>
      <pc:sldChg chg="add modNotesTx">
        <pc:chgData name="Ruth Yakubu" userId="ec3999ce-c06e-479a-bb64-bead0bb61c39" providerId="ADAL" clId="{7D2A95C9-5A4F-4692-9575-93A5FE8C374A}" dt="2023-09-22T16:49:44.559" v="1732"/>
        <pc:sldMkLst>
          <pc:docMk/>
          <pc:sldMk cId="1589403871" sldId="2147470099"/>
        </pc:sldMkLst>
      </pc:sldChg>
      <pc:sldChg chg="delSp add del mod">
        <pc:chgData name="Ruth Yakubu" userId="ec3999ce-c06e-479a-bb64-bead0bb61c39" providerId="ADAL" clId="{7D2A95C9-5A4F-4692-9575-93A5FE8C374A}" dt="2023-09-20T10:19:44.423" v="813" actId="2696"/>
        <pc:sldMkLst>
          <pc:docMk/>
          <pc:sldMk cId="3179426626" sldId="2147470099"/>
        </pc:sldMkLst>
        <pc:picChg chg="del">
          <ac:chgData name="Ruth Yakubu" userId="ec3999ce-c06e-479a-bb64-bead0bb61c39" providerId="ADAL" clId="{7D2A95C9-5A4F-4692-9575-93A5FE8C374A}" dt="2023-09-20T08:46:49.836" v="581" actId="478"/>
          <ac:picMkLst>
            <pc:docMk/>
            <pc:sldMk cId="3179426626" sldId="2147470099"/>
            <ac:picMk id="5" creationId="{12F675FE-AF70-25EB-E49D-258BB0D482A5}"/>
          </ac:picMkLst>
        </pc:picChg>
      </pc:sldChg>
      <pc:sldChg chg="add modNotesTx">
        <pc:chgData name="Ruth Yakubu" userId="ec3999ce-c06e-479a-bb64-bead0bb61c39" providerId="ADAL" clId="{7D2A95C9-5A4F-4692-9575-93A5FE8C374A}" dt="2023-09-22T16:42:23.284" v="1476"/>
        <pc:sldMkLst>
          <pc:docMk/>
          <pc:sldMk cId="784530270" sldId="2147470100"/>
        </pc:sldMkLst>
      </pc:sldChg>
      <pc:sldChg chg="add del">
        <pc:chgData name="Ruth Yakubu" userId="ec3999ce-c06e-479a-bb64-bead0bb61c39" providerId="ADAL" clId="{7D2A95C9-5A4F-4692-9575-93A5FE8C374A}" dt="2023-09-20T02:24:49.425" v="309"/>
        <pc:sldMkLst>
          <pc:docMk/>
          <pc:sldMk cId="1880166724" sldId="2147470100"/>
        </pc:sldMkLst>
      </pc:sldChg>
      <pc:sldChg chg="add del">
        <pc:chgData name="Ruth Yakubu" userId="ec3999ce-c06e-479a-bb64-bead0bb61c39" providerId="ADAL" clId="{7D2A95C9-5A4F-4692-9575-93A5FE8C374A}" dt="2023-09-20T10:19:44.423" v="813" actId="2696"/>
        <pc:sldMkLst>
          <pc:docMk/>
          <pc:sldMk cId="2824494563" sldId="2147470100"/>
        </pc:sldMkLst>
      </pc:sldChg>
      <pc:sldChg chg="delSp modSp add del mod">
        <pc:chgData name="Ruth Yakubu" userId="ec3999ce-c06e-479a-bb64-bead0bb61c39" providerId="ADAL" clId="{7D2A95C9-5A4F-4692-9575-93A5FE8C374A}" dt="2023-09-20T02:24:25.954" v="307" actId="2696"/>
        <pc:sldMkLst>
          <pc:docMk/>
          <pc:sldMk cId="3745634116" sldId="2147470100"/>
        </pc:sldMkLst>
        <pc:picChg chg="del mod">
          <ac:chgData name="Ruth Yakubu" userId="ec3999ce-c06e-479a-bb64-bead0bb61c39" providerId="ADAL" clId="{7D2A95C9-5A4F-4692-9575-93A5FE8C374A}" dt="2023-09-20T01:33:16.739" v="79" actId="478"/>
          <ac:picMkLst>
            <pc:docMk/>
            <pc:sldMk cId="3745634116" sldId="2147470100"/>
            <ac:picMk id="4" creationId="{896E5036-CE1F-D33A-6CBD-55C4D1239355}"/>
          </ac:picMkLst>
        </pc:picChg>
        <pc:picChg chg="del mod">
          <ac:chgData name="Ruth Yakubu" userId="ec3999ce-c06e-479a-bb64-bead0bb61c39" providerId="ADAL" clId="{7D2A95C9-5A4F-4692-9575-93A5FE8C374A}" dt="2023-09-20T01:33:10.693" v="78" actId="478"/>
          <ac:picMkLst>
            <pc:docMk/>
            <pc:sldMk cId="3745634116" sldId="2147470100"/>
            <ac:picMk id="6" creationId="{EA83E77F-5DC2-C0EE-A2FD-097A52FD4915}"/>
          </ac:picMkLst>
        </pc:picChg>
        <pc:picChg chg="mod">
          <ac:chgData name="Ruth Yakubu" userId="ec3999ce-c06e-479a-bb64-bead0bb61c39" providerId="ADAL" clId="{7D2A95C9-5A4F-4692-9575-93A5FE8C374A}" dt="2023-09-20T01:33:23.610" v="81" actId="1076"/>
          <ac:picMkLst>
            <pc:docMk/>
            <pc:sldMk cId="3745634116" sldId="2147470100"/>
            <ac:picMk id="19" creationId="{32F3ABA8-66E1-D5AD-78A5-76874581CDE4}"/>
          </ac:picMkLst>
        </pc:picChg>
      </pc:sldChg>
      <pc:sldChg chg="add del">
        <pc:chgData name="Ruth Yakubu" userId="ec3999ce-c06e-479a-bb64-bead0bb61c39" providerId="ADAL" clId="{7D2A95C9-5A4F-4692-9575-93A5FE8C374A}" dt="2023-09-20T02:23:46.903" v="304" actId="2696"/>
        <pc:sldMkLst>
          <pc:docMk/>
          <pc:sldMk cId="3334467194" sldId="2147479978"/>
        </pc:sldMkLst>
      </pc:sldChg>
      <pc:sldChg chg="addSp delSp modSp add del mod modNotesTx">
        <pc:chgData name="Ruth Yakubu" userId="ec3999ce-c06e-479a-bb64-bead0bb61c39" providerId="ADAL" clId="{7D2A95C9-5A4F-4692-9575-93A5FE8C374A}" dt="2023-09-20T02:37:36.059" v="344" actId="47"/>
        <pc:sldMkLst>
          <pc:docMk/>
          <pc:sldMk cId="3936722353" sldId="2147479978"/>
        </pc:sldMkLst>
        <pc:spChg chg="add del">
          <ac:chgData name="Ruth Yakubu" userId="ec3999ce-c06e-479a-bb64-bead0bb61c39" providerId="ADAL" clId="{7D2A95C9-5A4F-4692-9575-93A5FE8C374A}" dt="2023-09-20T02:33:46.058" v="340" actId="478"/>
          <ac:spMkLst>
            <pc:docMk/>
            <pc:sldMk cId="3936722353" sldId="2147479978"/>
            <ac:spMk id="77" creationId="{DD7A8CBA-D624-B5DE-0C3B-8B3BD22DD86B}"/>
          </ac:spMkLst>
        </pc:spChg>
        <pc:spChg chg="mod">
          <ac:chgData name="Ruth Yakubu" userId="ec3999ce-c06e-479a-bb64-bead0bb61c39" providerId="ADAL" clId="{7D2A95C9-5A4F-4692-9575-93A5FE8C374A}" dt="2023-09-20T02:33:47.677" v="341" actId="1076"/>
          <ac:spMkLst>
            <pc:docMk/>
            <pc:sldMk cId="3936722353" sldId="2147479978"/>
            <ac:spMk id="84" creationId="{4EE323EF-C7EE-7928-D53E-37A7D680E29A}"/>
          </ac:spMkLst>
        </pc:spChg>
      </pc:sldChg>
      <pc:sldChg chg="modSp add mod modNotesTx">
        <pc:chgData name="Ruth Yakubu" userId="ec3999ce-c06e-479a-bb64-bead0bb61c39" providerId="ADAL" clId="{7D2A95C9-5A4F-4692-9575-93A5FE8C374A}" dt="2023-09-22T16:31:24.669" v="902" actId="6549"/>
        <pc:sldMkLst>
          <pc:docMk/>
          <pc:sldMk cId="1908407634" sldId="2147479986"/>
        </pc:sldMkLst>
        <pc:spChg chg="mod">
          <ac:chgData name="Ruth Yakubu" userId="ec3999ce-c06e-479a-bb64-bead0bb61c39" providerId="ADAL" clId="{7D2A95C9-5A4F-4692-9575-93A5FE8C374A}" dt="2023-09-20T10:19:14.908" v="810" actId="20577"/>
          <ac:spMkLst>
            <pc:docMk/>
            <pc:sldMk cId="1908407634" sldId="2147479986"/>
            <ac:spMk id="3" creationId="{47BD6ED0-F8AD-60AE-55A5-43E0D574F251}"/>
          </ac:spMkLst>
        </pc:spChg>
      </pc:sldChg>
      <pc:sldChg chg="addSp delSp add del mod">
        <pc:chgData name="Ruth Yakubu" userId="ec3999ce-c06e-479a-bb64-bead0bb61c39" providerId="ADAL" clId="{7D2A95C9-5A4F-4692-9575-93A5FE8C374A}" dt="2023-09-20T02:48:49.068" v="479" actId="2696"/>
        <pc:sldMkLst>
          <pc:docMk/>
          <pc:sldMk cId="1638148074" sldId="2147480033"/>
        </pc:sldMkLst>
        <pc:spChg chg="add del">
          <ac:chgData name="Ruth Yakubu" userId="ec3999ce-c06e-479a-bb64-bead0bb61c39" providerId="ADAL" clId="{7D2A95C9-5A4F-4692-9575-93A5FE8C374A}" dt="2023-09-20T01:51:23.613" v="100" actId="478"/>
          <ac:spMkLst>
            <pc:docMk/>
            <pc:sldMk cId="1638148074" sldId="2147480033"/>
            <ac:spMk id="14" creationId="{E4ADB6B7-8838-3E6E-5128-3821E5CAC471}"/>
          </ac:spMkLst>
        </pc:spChg>
      </pc:sldChg>
      <pc:sldChg chg="addSp delSp add del setBg delDesignElem">
        <pc:chgData name="Ruth Yakubu" userId="ec3999ce-c06e-479a-bb64-bead0bb61c39" providerId="ADAL" clId="{7D2A95C9-5A4F-4692-9575-93A5FE8C374A}" dt="2023-09-20T10:20:06.850" v="815" actId="2696"/>
        <pc:sldMkLst>
          <pc:docMk/>
          <pc:sldMk cId="3675259315" sldId="2147480041"/>
        </pc:sldMkLst>
        <pc:spChg chg="add del">
          <ac:chgData name="Ruth Yakubu" userId="ec3999ce-c06e-479a-bb64-bead0bb61c39" providerId="ADAL" clId="{7D2A95C9-5A4F-4692-9575-93A5FE8C374A}" dt="2023-09-19T17:11:32.359" v="69"/>
          <ac:spMkLst>
            <pc:docMk/>
            <pc:sldMk cId="3675259315" sldId="2147480041"/>
            <ac:spMk id="94" creationId="{BACC6370-2D7E-4714-9D71-7542949D7D5D}"/>
          </ac:spMkLst>
        </pc:spChg>
        <pc:spChg chg="add del">
          <ac:chgData name="Ruth Yakubu" userId="ec3999ce-c06e-479a-bb64-bead0bb61c39" providerId="ADAL" clId="{7D2A95C9-5A4F-4692-9575-93A5FE8C374A}" dt="2023-09-19T17:11:32.359" v="69"/>
          <ac:spMkLst>
            <pc:docMk/>
            <pc:sldMk cId="3675259315" sldId="2147480041"/>
            <ac:spMk id="96" creationId="{F68B3F68-107C-434F-AA38-110D5EA91B85}"/>
          </ac:spMkLst>
        </pc:spChg>
        <pc:spChg chg="add del">
          <ac:chgData name="Ruth Yakubu" userId="ec3999ce-c06e-479a-bb64-bead0bb61c39" providerId="ADAL" clId="{7D2A95C9-5A4F-4692-9575-93A5FE8C374A}" dt="2023-09-19T17:11:32.359" v="69"/>
          <ac:spMkLst>
            <pc:docMk/>
            <pc:sldMk cId="3675259315" sldId="2147480041"/>
            <ac:spMk id="98" creationId="{AAD0DBB9-1A4B-4391-81D4-CB19F9AB918A}"/>
          </ac:spMkLst>
        </pc:spChg>
        <pc:spChg chg="add del">
          <ac:chgData name="Ruth Yakubu" userId="ec3999ce-c06e-479a-bb64-bead0bb61c39" providerId="ADAL" clId="{7D2A95C9-5A4F-4692-9575-93A5FE8C374A}" dt="2023-09-19T17:11:32.359" v="69"/>
          <ac:spMkLst>
            <pc:docMk/>
            <pc:sldMk cId="3675259315" sldId="2147480041"/>
            <ac:spMk id="100" creationId="{063BBA22-50EA-4C4D-BE05-F1CE4E63AA56}"/>
          </ac:spMkLst>
        </pc:spChg>
      </pc:sldChg>
      <pc:sldChg chg="addSp delSp modSp add mod setBg modAnim delDesignElem modNotesTx">
        <pc:chgData name="Ruth Yakubu" userId="ec3999ce-c06e-479a-bb64-bead0bb61c39" providerId="ADAL" clId="{7D2A95C9-5A4F-4692-9575-93A5FE8C374A}" dt="2023-09-22T16:55:24.581" v="1748" actId="20577"/>
        <pc:sldMkLst>
          <pc:docMk/>
          <pc:sldMk cId="4121474368" sldId="2147480041"/>
        </pc:sldMkLst>
        <pc:spChg chg="add mod">
          <ac:chgData name="Ruth Yakubu" userId="ec3999ce-c06e-479a-bb64-bead0bb61c39" providerId="ADAL" clId="{7D2A95C9-5A4F-4692-9575-93A5FE8C374A}" dt="2023-09-20T10:22:40.222" v="853" actId="20577"/>
          <ac:spMkLst>
            <pc:docMk/>
            <pc:sldMk cId="4121474368" sldId="2147480041"/>
            <ac:spMk id="2" creationId="{E5D3A8CE-64CA-CCB5-91C2-506CF82E0FA8}"/>
          </ac:spMkLst>
        </pc:spChg>
        <pc:spChg chg="mod">
          <ac:chgData name="Ruth Yakubu" userId="ec3999ce-c06e-479a-bb64-bead0bb61c39" providerId="ADAL" clId="{7D2A95C9-5A4F-4692-9575-93A5FE8C374A}" dt="2023-09-20T10:22:21.910" v="833" actId="20577"/>
          <ac:spMkLst>
            <pc:docMk/>
            <pc:sldMk cId="4121474368" sldId="2147480041"/>
            <ac:spMk id="88" creationId="{1CC0C03D-2078-CFBB-343C-FE78C848B3FC}"/>
          </ac:spMkLst>
        </pc:spChg>
        <pc:spChg chg="del">
          <ac:chgData name="Ruth Yakubu" userId="ec3999ce-c06e-479a-bb64-bead0bb61c39" providerId="ADAL" clId="{7D2A95C9-5A4F-4692-9575-93A5FE8C374A}" dt="2023-09-20T10:20:13.329" v="817"/>
          <ac:spMkLst>
            <pc:docMk/>
            <pc:sldMk cId="4121474368" sldId="2147480041"/>
            <ac:spMk id="94" creationId="{BACC6370-2D7E-4714-9D71-7542949D7D5D}"/>
          </ac:spMkLst>
        </pc:spChg>
        <pc:spChg chg="del">
          <ac:chgData name="Ruth Yakubu" userId="ec3999ce-c06e-479a-bb64-bead0bb61c39" providerId="ADAL" clId="{7D2A95C9-5A4F-4692-9575-93A5FE8C374A}" dt="2023-09-20T10:20:13.329" v="817"/>
          <ac:spMkLst>
            <pc:docMk/>
            <pc:sldMk cId="4121474368" sldId="2147480041"/>
            <ac:spMk id="96" creationId="{F68B3F68-107C-434F-AA38-110D5EA91B85}"/>
          </ac:spMkLst>
        </pc:spChg>
        <pc:spChg chg="del">
          <ac:chgData name="Ruth Yakubu" userId="ec3999ce-c06e-479a-bb64-bead0bb61c39" providerId="ADAL" clId="{7D2A95C9-5A4F-4692-9575-93A5FE8C374A}" dt="2023-09-20T10:20:13.329" v="817"/>
          <ac:spMkLst>
            <pc:docMk/>
            <pc:sldMk cId="4121474368" sldId="2147480041"/>
            <ac:spMk id="98" creationId="{AAD0DBB9-1A4B-4391-81D4-CB19F9AB918A}"/>
          </ac:spMkLst>
        </pc:spChg>
        <pc:spChg chg="del">
          <ac:chgData name="Ruth Yakubu" userId="ec3999ce-c06e-479a-bb64-bead0bb61c39" providerId="ADAL" clId="{7D2A95C9-5A4F-4692-9575-93A5FE8C374A}" dt="2023-09-20T10:20:13.329" v="817"/>
          <ac:spMkLst>
            <pc:docMk/>
            <pc:sldMk cId="4121474368" sldId="2147480041"/>
            <ac:spMk id="100" creationId="{063BBA22-50EA-4C4D-BE05-F1CE4E63AA56}"/>
          </ac:spMkLst>
        </pc:spChg>
      </pc:sldChg>
      <pc:sldChg chg="add del">
        <pc:chgData name="Ruth Yakubu" userId="ec3999ce-c06e-479a-bb64-bead0bb61c39" providerId="ADAL" clId="{7D2A95C9-5A4F-4692-9575-93A5FE8C374A}" dt="2023-09-20T10:20:06.850" v="815" actId="2696"/>
        <pc:sldMkLst>
          <pc:docMk/>
          <pc:sldMk cId="795159456" sldId="2147480044"/>
        </pc:sldMkLst>
      </pc:sldChg>
      <pc:sldChg chg="add modNotesTx">
        <pc:chgData name="Ruth Yakubu" userId="ec3999ce-c06e-479a-bb64-bead0bb61c39" providerId="ADAL" clId="{7D2A95C9-5A4F-4692-9575-93A5FE8C374A}" dt="2023-09-22T16:54:43.712" v="1742" actId="5793"/>
        <pc:sldMkLst>
          <pc:docMk/>
          <pc:sldMk cId="2434274774" sldId="2147480044"/>
        </pc:sldMkLst>
      </pc:sldChg>
      <pc:sldChg chg="add del">
        <pc:chgData name="Ruth Yakubu" userId="ec3999ce-c06e-479a-bb64-bead0bb61c39" providerId="ADAL" clId="{7D2A95C9-5A4F-4692-9575-93A5FE8C374A}" dt="2023-09-20T02:47:50.598" v="477" actId="2696"/>
        <pc:sldMkLst>
          <pc:docMk/>
          <pc:sldMk cId="1771906004" sldId="2147480254"/>
        </pc:sldMkLst>
      </pc:sldChg>
      <pc:sldChg chg="del">
        <pc:chgData name="Ruth Yakubu" userId="ec3999ce-c06e-479a-bb64-bead0bb61c39" providerId="ADAL" clId="{7D2A95C9-5A4F-4692-9575-93A5FE8C374A}" dt="2023-09-20T02:23:46.903" v="304" actId="2696"/>
        <pc:sldMkLst>
          <pc:docMk/>
          <pc:sldMk cId="2526184681" sldId="2147480254"/>
        </pc:sldMkLst>
      </pc:sldChg>
      <pc:sldChg chg="add del">
        <pc:chgData name="Ruth Yakubu" userId="ec3999ce-c06e-479a-bb64-bead0bb61c39" providerId="ADAL" clId="{7D2A95C9-5A4F-4692-9575-93A5FE8C374A}" dt="2023-09-20T02:23:46.903" v="304" actId="2696"/>
        <pc:sldMkLst>
          <pc:docMk/>
          <pc:sldMk cId="1084965601" sldId="2147480256"/>
        </pc:sldMkLst>
      </pc:sldChg>
      <pc:sldChg chg="add del modNotesTx">
        <pc:chgData name="Ruth Yakubu" userId="ec3999ce-c06e-479a-bb64-bead0bb61c39" providerId="ADAL" clId="{7D2A95C9-5A4F-4692-9575-93A5FE8C374A}" dt="2023-09-22T17:06:48.362" v="1895"/>
        <pc:sldMkLst>
          <pc:docMk/>
          <pc:sldMk cId="1087742931" sldId="2147480256"/>
        </pc:sldMkLst>
      </pc:sldChg>
      <pc:sldChg chg="addSp delSp modSp add mod modTransition setBg modNotesTx">
        <pc:chgData name="Ruth Yakubu" userId="ec3999ce-c06e-479a-bb64-bead0bb61c39" providerId="ADAL" clId="{7D2A95C9-5A4F-4692-9575-93A5FE8C374A}" dt="2023-09-20T10:12:42.194" v="756" actId="207"/>
        <pc:sldMkLst>
          <pc:docMk/>
          <pc:sldMk cId="3220217203" sldId="2147480285"/>
        </pc:sldMkLst>
        <pc:spChg chg="add mod">
          <ac:chgData name="Ruth Yakubu" userId="ec3999ce-c06e-479a-bb64-bead0bb61c39" providerId="ADAL" clId="{7D2A95C9-5A4F-4692-9575-93A5FE8C374A}" dt="2023-09-20T09:29:06.641" v="754" actId="1076"/>
          <ac:spMkLst>
            <pc:docMk/>
            <pc:sldMk cId="3220217203" sldId="2147480285"/>
            <ac:spMk id="2" creationId="{BDB7B315-9887-EB6C-DE4A-557F999E3534}"/>
          </ac:spMkLst>
        </pc:spChg>
        <pc:spChg chg="mod">
          <ac:chgData name="Ruth Yakubu" userId="ec3999ce-c06e-479a-bb64-bead0bb61c39" providerId="ADAL" clId="{7D2A95C9-5A4F-4692-9575-93A5FE8C374A}" dt="2023-09-20T02:17:47.638" v="151" actId="26606"/>
          <ac:spMkLst>
            <pc:docMk/>
            <pc:sldMk cId="3220217203" sldId="2147480285"/>
            <ac:spMk id="4" creationId="{19B2E5B5-C108-78C5-A6B7-BFDA5EFBE65A}"/>
          </ac:spMkLst>
        </pc:spChg>
        <pc:spChg chg="mod">
          <ac:chgData name="Ruth Yakubu" userId="ec3999ce-c06e-479a-bb64-bead0bb61c39" providerId="ADAL" clId="{7D2A95C9-5A4F-4692-9575-93A5FE8C374A}" dt="2023-09-20T02:17:47.638" v="151" actId="26606"/>
          <ac:spMkLst>
            <pc:docMk/>
            <pc:sldMk cId="3220217203" sldId="2147480285"/>
            <ac:spMk id="6" creationId="{A484A78B-AE9D-C7AE-7FD8-83EB04ED5648}"/>
          </ac:spMkLst>
        </pc:spChg>
        <pc:spChg chg="mod">
          <ac:chgData name="Ruth Yakubu" userId="ec3999ce-c06e-479a-bb64-bead0bb61c39" providerId="ADAL" clId="{7D2A95C9-5A4F-4692-9575-93A5FE8C374A}" dt="2023-09-20T10:12:42.194" v="756" actId="207"/>
          <ac:spMkLst>
            <pc:docMk/>
            <pc:sldMk cId="3220217203" sldId="2147480285"/>
            <ac:spMk id="18" creationId="{3A45CF07-4098-A446-3FA8-107AD71ADF13}"/>
          </ac:spMkLst>
        </pc:spChg>
        <pc:spChg chg="add del">
          <ac:chgData name="Ruth Yakubu" userId="ec3999ce-c06e-479a-bb64-bead0bb61c39" providerId="ADAL" clId="{7D2A95C9-5A4F-4692-9575-93A5FE8C374A}" dt="2023-09-20T02:17:47.638" v="151" actId="26606"/>
          <ac:spMkLst>
            <pc:docMk/>
            <pc:sldMk cId="3220217203" sldId="2147480285"/>
            <ac:spMk id="23" creationId="{94714483-7072-431F-9DBE-87F44E4D44BC}"/>
          </ac:spMkLst>
        </pc:spChg>
        <pc:spChg chg="add del">
          <ac:chgData name="Ruth Yakubu" userId="ec3999ce-c06e-479a-bb64-bead0bb61c39" providerId="ADAL" clId="{7D2A95C9-5A4F-4692-9575-93A5FE8C374A}" dt="2023-09-20T02:17:47.638" v="151" actId="26606"/>
          <ac:spMkLst>
            <pc:docMk/>
            <pc:sldMk cId="3220217203" sldId="2147480285"/>
            <ac:spMk id="25" creationId="{495892E1-F4A5-4991-AC52-4F417B14A2A2}"/>
          </ac:spMkLst>
        </pc:spChg>
        <pc:spChg chg="add del">
          <ac:chgData name="Ruth Yakubu" userId="ec3999ce-c06e-479a-bb64-bead0bb61c39" providerId="ADAL" clId="{7D2A95C9-5A4F-4692-9575-93A5FE8C374A}" dt="2023-09-20T02:17:47.638" v="151" actId="26606"/>
          <ac:spMkLst>
            <pc:docMk/>
            <pc:sldMk cId="3220217203" sldId="2147480285"/>
            <ac:spMk id="35" creationId="{E2683E3F-F855-4549-84F8-42064EC0F247}"/>
          </ac:spMkLst>
        </pc:spChg>
        <pc:spChg chg="add del">
          <ac:chgData name="Ruth Yakubu" userId="ec3999ce-c06e-479a-bb64-bead0bb61c39" providerId="ADAL" clId="{7D2A95C9-5A4F-4692-9575-93A5FE8C374A}" dt="2023-09-20T02:17:47.638" v="151" actId="26606"/>
          <ac:spMkLst>
            <pc:docMk/>
            <pc:sldMk cId="3220217203" sldId="2147480285"/>
            <ac:spMk id="43" creationId="{832F3179-0CD5-40C8-9939-D8355006F7BA}"/>
          </ac:spMkLst>
        </pc:spChg>
        <pc:grpChg chg="add del">
          <ac:chgData name="Ruth Yakubu" userId="ec3999ce-c06e-479a-bb64-bead0bb61c39" providerId="ADAL" clId="{7D2A95C9-5A4F-4692-9575-93A5FE8C374A}" dt="2023-09-20T02:17:47.638" v="151" actId="26606"/>
          <ac:grpSpMkLst>
            <pc:docMk/>
            <pc:sldMk cId="3220217203" sldId="2147480285"/>
            <ac:grpSpMk id="27" creationId="{ACF597F8-76AA-44FA-8E6A-06223B66C0DD}"/>
          </ac:grpSpMkLst>
        </pc:grpChg>
        <pc:grpChg chg="add del">
          <ac:chgData name="Ruth Yakubu" userId="ec3999ce-c06e-479a-bb64-bead0bb61c39" providerId="ADAL" clId="{7D2A95C9-5A4F-4692-9575-93A5FE8C374A}" dt="2023-09-20T02:17:47.638" v="151" actId="26606"/>
          <ac:grpSpMkLst>
            <pc:docMk/>
            <pc:sldMk cId="3220217203" sldId="2147480285"/>
            <ac:grpSpMk id="37" creationId="{8FC90B1E-0223-4440-AF22-8F32F6F0C7D2}"/>
          </ac:grpSpMkLst>
        </pc:grpChg>
        <pc:grpChg chg="add del">
          <ac:chgData name="Ruth Yakubu" userId="ec3999ce-c06e-479a-bb64-bead0bb61c39" providerId="ADAL" clId="{7D2A95C9-5A4F-4692-9575-93A5FE8C374A}" dt="2023-09-20T02:17:47.638" v="151" actId="26606"/>
          <ac:grpSpMkLst>
            <pc:docMk/>
            <pc:sldMk cId="3220217203" sldId="2147480285"/>
            <ac:grpSpMk id="45" creationId="{11CE155D-684B-4F5E-B835-C52765E310E7}"/>
          </ac:grpSpMkLst>
        </pc:grpChg>
        <pc:picChg chg="mod">
          <ac:chgData name="Ruth Yakubu" userId="ec3999ce-c06e-479a-bb64-bead0bb61c39" providerId="ADAL" clId="{7D2A95C9-5A4F-4692-9575-93A5FE8C374A}" dt="2023-09-20T02:17:47.638" v="151" actId="26606"/>
          <ac:picMkLst>
            <pc:docMk/>
            <pc:sldMk cId="3220217203" sldId="2147480285"/>
            <ac:picMk id="5" creationId="{4FFC80ED-ECC3-E870-B5B9-56AC9F557038}"/>
          </ac:picMkLst>
        </pc:picChg>
      </pc:sldChg>
      <pc:sldChg chg="modSp add del mod modTransition">
        <pc:chgData name="Ruth Yakubu" userId="ec3999ce-c06e-479a-bb64-bead0bb61c39" providerId="ADAL" clId="{7D2A95C9-5A4F-4692-9575-93A5FE8C374A}" dt="2023-09-20T02:48:35.152" v="478" actId="2696"/>
        <pc:sldMkLst>
          <pc:docMk/>
          <pc:sldMk cId="3997817330" sldId="2147480757"/>
        </pc:sldMkLst>
        <pc:spChg chg="mod">
          <ac:chgData name="Ruth Yakubu" userId="ec3999ce-c06e-479a-bb64-bead0bb61c39" providerId="ADAL" clId="{7D2A95C9-5A4F-4692-9575-93A5FE8C374A}" dt="2023-09-19T17:11:32.359" v="69"/>
          <ac:spMkLst>
            <pc:docMk/>
            <pc:sldMk cId="3997817330" sldId="2147480757"/>
            <ac:spMk id="2" creationId="{D82CDDAB-85DB-FC41-468E-1BBCE86E230F}"/>
          </ac:spMkLst>
        </pc:spChg>
      </pc:sldChg>
      <pc:sldChg chg="addSp delSp modSp add del mod setBg delDesignElem">
        <pc:chgData name="Ruth Yakubu" userId="ec3999ce-c06e-479a-bb64-bead0bb61c39" providerId="ADAL" clId="{7D2A95C9-5A4F-4692-9575-93A5FE8C374A}" dt="2023-09-20T10:20:06.850" v="815" actId="2696"/>
        <pc:sldMkLst>
          <pc:docMk/>
          <pc:sldMk cId="596038731" sldId="2147480758"/>
        </pc:sldMkLst>
        <pc:spChg chg="add mod">
          <ac:chgData name="Ruth Yakubu" userId="ec3999ce-c06e-479a-bb64-bead0bb61c39" providerId="ADAL" clId="{7D2A95C9-5A4F-4692-9575-93A5FE8C374A}" dt="2023-09-20T03:10:09.647" v="545" actId="1076"/>
          <ac:spMkLst>
            <pc:docMk/>
            <pc:sldMk cId="596038731" sldId="2147480758"/>
            <ac:spMk id="2" creationId="{C18EE300-600F-714A-9C4F-D9B28E960C52}"/>
          </ac:spMkLst>
        </pc:spChg>
        <pc:spChg chg="mod">
          <ac:chgData name="Ruth Yakubu" userId="ec3999ce-c06e-479a-bb64-bead0bb61c39" providerId="ADAL" clId="{7D2A95C9-5A4F-4692-9575-93A5FE8C374A}" dt="2023-09-20T09:17:37.428" v="721" actId="20577"/>
          <ac:spMkLst>
            <pc:docMk/>
            <pc:sldMk cId="596038731" sldId="2147480758"/>
            <ac:spMk id="6" creationId="{033F82D8-44B0-9132-B1EA-ED8696143F96}"/>
          </ac:spMkLst>
        </pc:spChg>
        <pc:spChg chg="mod">
          <ac:chgData name="Ruth Yakubu" userId="ec3999ce-c06e-479a-bb64-bead0bb61c39" providerId="ADAL" clId="{7D2A95C9-5A4F-4692-9575-93A5FE8C374A}" dt="2023-09-20T03:10:02.730" v="544" actId="1076"/>
          <ac:spMkLst>
            <pc:docMk/>
            <pc:sldMk cId="596038731" sldId="2147480758"/>
            <ac:spMk id="14" creationId="{6B1DC283-ABC8-2076-E5CE-EF5695086568}"/>
          </ac:spMkLst>
        </pc:spChg>
        <pc:spChg chg="mod">
          <ac:chgData name="Ruth Yakubu" userId="ec3999ce-c06e-479a-bb64-bead0bb61c39" providerId="ADAL" clId="{7D2A95C9-5A4F-4692-9575-93A5FE8C374A}" dt="2023-09-19T17:09:04.948" v="7" actId="1076"/>
          <ac:spMkLst>
            <pc:docMk/>
            <pc:sldMk cId="596038731" sldId="2147480758"/>
            <ac:spMk id="16" creationId="{298016A5-DED5-0D44-004F-3821C0D32E59}"/>
          </ac:spMkLst>
        </pc:spChg>
        <pc:spChg chg="del">
          <ac:chgData name="Ruth Yakubu" userId="ec3999ce-c06e-479a-bb64-bead0bb61c39" providerId="ADAL" clId="{7D2A95C9-5A4F-4692-9575-93A5FE8C374A}" dt="2023-09-19T17:07:59.649" v="3"/>
          <ac:spMkLst>
            <pc:docMk/>
            <pc:sldMk cId="596038731" sldId="2147480758"/>
            <ac:spMk id="17" creationId="{06DA9DF9-31F7-4056-B42E-878CC92417B8}"/>
          </ac:spMkLst>
        </pc:spChg>
        <pc:spChg chg="mod">
          <ac:chgData name="Ruth Yakubu" userId="ec3999ce-c06e-479a-bb64-bead0bb61c39" providerId="ADAL" clId="{7D2A95C9-5A4F-4692-9575-93A5FE8C374A}" dt="2023-09-20T01:35:27.882" v="92" actId="1076"/>
          <ac:spMkLst>
            <pc:docMk/>
            <pc:sldMk cId="596038731" sldId="2147480758"/>
            <ac:spMk id="18" creationId="{DF7A1218-0002-B35D-C69D-6954F4D8820B}"/>
          </ac:spMkLst>
        </pc:spChg>
        <pc:spChg chg="mod">
          <ac:chgData name="Ruth Yakubu" userId="ec3999ce-c06e-479a-bb64-bead0bb61c39" providerId="ADAL" clId="{7D2A95C9-5A4F-4692-9575-93A5FE8C374A}" dt="2023-09-19T17:10:28.382" v="64" actId="20577"/>
          <ac:spMkLst>
            <pc:docMk/>
            <pc:sldMk cId="596038731" sldId="2147480758"/>
            <ac:spMk id="19" creationId="{A36ACDD3-8A1F-BCBC-C46E-C6892FC26055}"/>
          </ac:spMkLst>
        </pc:spChg>
        <pc:spChg chg="mod">
          <ac:chgData name="Ruth Yakubu" userId="ec3999ce-c06e-479a-bb64-bead0bb61c39" providerId="ADAL" clId="{7D2A95C9-5A4F-4692-9575-93A5FE8C374A}" dt="2023-09-20T03:10:13.602" v="546" actId="1076"/>
          <ac:spMkLst>
            <pc:docMk/>
            <pc:sldMk cId="596038731" sldId="2147480758"/>
            <ac:spMk id="20" creationId="{73097A9A-FC88-AF4D-523B-78A13139F8A4}"/>
          </ac:spMkLst>
        </pc:spChg>
        <pc:picChg chg="del">
          <ac:chgData name="Ruth Yakubu" userId="ec3999ce-c06e-479a-bb64-bead0bb61c39" providerId="ADAL" clId="{7D2A95C9-5A4F-4692-9575-93A5FE8C374A}" dt="2023-09-20T01:34:08.812" v="84" actId="478"/>
          <ac:picMkLst>
            <pc:docMk/>
            <pc:sldMk cId="596038731" sldId="2147480758"/>
            <ac:picMk id="4" creationId="{EA2750CF-F281-0EF4-5255-0A9F8CB57779}"/>
          </ac:picMkLst>
        </pc:picChg>
        <pc:picChg chg="add mod">
          <ac:chgData name="Ruth Yakubu" userId="ec3999ce-c06e-479a-bb64-bead0bb61c39" providerId="ADAL" clId="{7D2A95C9-5A4F-4692-9575-93A5FE8C374A}" dt="2023-09-20T01:36:05.632" v="94" actId="1440"/>
          <ac:picMkLst>
            <pc:docMk/>
            <pc:sldMk cId="596038731" sldId="2147480758"/>
            <ac:picMk id="5" creationId="{1915BB1D-8B4C-1C99-2405-9B0CE59DA4F2}"/>
          </ac:picMkLst>
        </pc:picChg>
      </pc:sldChg>
      <pc:sldChg chg="add">
        <pc:chgData name="Ruth Yakubu" userId="ec3999ce-c06e-479a-bb64-bead0bb61c39" providerId="ADAL" clId="{7D2A95C9-5A4F-4692-9575-93A5FE8C374A}" dt="2023-09-20T10:20:13.329" v="817"/>
        <pc:sldMkLst>
          <pc:docMk/>
          <pc:sldMk cId="3011151040" sldId="2147480758"/>
        </pc:sldMkLst>
      </pc:sldChg>
      <pc:sldChg chg="modSp add del mod setBg">
        <pc:chgData name="Ruth Yakubu" userId="ec3999ce-c06e-479a-bb64-bead0bb61c39" providerId="ADAL" clId="{7D2A95C9-5A4F-4692-9575-93A5FE8C374A}" dt="2023-09-20T02:23:46.903" v="304" actId="2696"/>
        <pc:sldMkLst>
          <pc:docMk/>
          <pc:sldMk cId="2027335028" sldId="2147480759"/>
        </pc:sldMkLst>
        <pc:spChg chg="mod">
          <ac:chgData name="Ruth Yakubu" userId="ec3999ce-c06e-479a-bb64-bead0bb61c39" providerId="ADAL" clId="{7D2A95C9-5A4F-4692-9575-93A5FE8C374A}" dt="2023-09-20T01:50:30.857" v="96" actId="27636"/>
          <ac:spMkLst>
            <pc:docMk/>
            <pc:sldMk cId="2027335028" sldId="2147480759"/>
            <ac:spMk id="3" creationId="{D164ABCC-FEAC-4592-BCF8-32437850EF11}"/>
          </ac:spMkLst>
        </pc:spChg>
        <pc:spChg chg="mod">
          <ac:chgData name="Ruth Yakubu" userId="ec3999ce-c06e-479a-bb64-bead0bb61c39" providerId="ADAL" clId="{7D2A95C9-5A4F-4692-9575-93A5FE8C374A}" dt="2023-09-20T01:50:30.862" v="97" actId="27636"/>
          <ac:spMkLst>
            <pc:docMk/>
            <pc:sldMk cId="2027335028" sldId="2147480759"/>
            <ac:spMk id="5" creationId="{DCCD297E-BA14-437F-9665-5FC02BF8D000}"/>
          </ac:spMkLst>
        </pc:spChg>
      </pc:sldChg>
      <pc:sldChg chg="add setBg modNotesTx">
        <pc:chgData name="Ruth Yakubu" userId="ec3999ce-c06e-479a-bb64-bead0bb61c39" providerId="ADAL" clId="{7D2A95C9-5A4F-4692-9575-93A5FE8C374A}" dt="2023-09-22T17:01:36.560" v="1894" actId="6549"/>
        <pc:sldMkLst>
          <pc:docMk/>
          <pc:sldMk cId="2793499249" sldId="2147480759"/>
        </pc:sldMkLst>
      </pc:sldChg>
      <pc:sldChg chg="addSp delSp modSp mod modNotesTx">
        <pc:chgData name="Ruth Yakubu" userId="ec3999ce-c06e-479a-bb64-bead0bb61c39" providerId="ADAL" clId="{7D2A95C9-5A4F-4692-9575-93A5FE8C374A}" dt="2023-09-22T17:08:12.625" v="1969" actId="6549"/>
        <pc:sldMkLst>
          <pc:docMk/>
          <pc:sldMk cId="3334467194" sldId="2147480760"/>
        </pc:sldMkLst>
        <pc:spChg chg="add del">
          <ac:chgData name="Ruth Yakubu" userId="ec3999ce-c06e-479a-bb64-bead0bb61c39" providerId="ADAL" clId="{7D2A95C9-5A4F-4692-9575-93A5FE8C374A}" dt="2023-09-20T03:08:01.310" v="530" actId="11529"/>
          <ac:spMkLst>
            <pc:docMk/>
            <pc:sldMk cId="3334467194" sldId="2147480760"/>
            <ac:spMk id="2" creationId="{7E423868-E5B0-15CE-E062-8CA113B30A3F}"/>
          </ac:spMkLst>
        </pc:spChg>
        <pc:spChg chg="add del mod">
          <ac:chgData name="Ruth Yakubu" userId="ec3999ce-c06e-479a-bb64-bead0bb61c39" providerId="ADAL" clId="{7D2A95C9-5A4F-4692-9575-93A5FE8C374A}" dt="2023-09-20T03:08:49.458" v="536" actId="11529"/>
          <ac:spMkLst>
            <pc:docMk/>
            <pc:sldMk cId="3334467194" sldId="2147480760"/>
            <ac:spMk id="3" creationId="{549AC864-CA9C-0CE3-A286-68DD216A79CB}"/>
          </ac:spMkLst>
        </pc:spChg>
        <pc:spChg chg="del">
          <ac:chgData name="Ruth Yakubu" userId="ec3999ce-c06e-479a-bb64-bead0bb61c39" providerId="ADAL" clId="{7D2A95C9-5A4F-4692-9575-93A5FE8C374A}" dt="2023-09-20T02:38:03.313" v="345" actId="478"/>
          <ac:spMkLst>
            <pc:docMk/>
            <pc:sldMk cId="3334467194" sldId="2147480760"/>
            <ac:spMk id="77" creationId="{DD7A8CBA-D624-B5DE-0C3B-8B3BD22DD86B}"/>
          </ac:spMkLst>
        </pc:spChg>
        <pc:spChg chg="del">
          <ac:chgData name="Ruth Yakubu" userId="ec3999ce-c06e-479a-bb64-bead0bb61c39" providerId="ADAL" clId="{7D2A95C9-5A4F-4692-9575-93A5FE8C374A}" dt="2023-09-20T02:38:53.988" v="353" actId="478"/>
          <ac:spMkLst>
            <pc:docMk/>
            <pc:sldMk cId="3334467194" sldId="2147480760"/>
            <ac:spMk id="78" creationId="{032CB7CF-C94C-8EDC-80C8-8E6554D5162D}"/>
          </ac:spMkLst>
        </pc:spChg>
        <pc:spChg chg="del">
          <ac:chgData name="Ruth Yakubu" userId="ec3999ce-c06e-479a-bb64-bead0bb61c39" providerId="ADAL" clId="{7D2A95C9-5A4F-4692-9575-93A5FE8C374A}" dt="2023-09-20T02:38:47.749" v="352" actId="478"/>
          <ac:spMkLst>
            <pc:docMk/>
            <pc:sldMk cId="3334467194" sldId="2147480760"/>
            <ac:spMk id="79" creationId="{7890A41F-7EF0-72BF-CCE9-018B506A9534}"/>
          </ac:spMkLst>
        </pc:spChg>
        <pc:spChg chg="del mod">
          <ac:chgData name="Ruth Yakubu" userId="ec3999ce-c06e-479a-bb64-bead0bb61c39" providerId="ADAL" clId="{7D2A95C9-5A4F-4692-9575-93A5FE8C374A}" dt="2023-09-20T02:38:40.681" v="351" actId="478"/>
          <ac:spMkLst>
            <pc:docMk/>
            <pc:sldMk cId="3334467194" sldId="2147480760"/>
            <ac:spMk id="80" creationId="{BF22E7E6-F89D-3A37-6421-FF83935D3A68}"/>
          </ac:spMkLst>
        </pc:spChg>
        <pc:spChg chg="del">
          <ac:chgData name="Ruth Yakubu" userId="ec3999ce-c06e-479a-bb64-bead0bb61c39" providerId="ADAL" clId="{7D2A95C9-5A4F-4692-9575-93A5FE8C374A}" dt="2023-09-20T02:38:29.814" v="349" actId="478"/>
          <ac:spMkLst>
            <pc:docMk/>
            <pc:sldMk cId="3334467194" sldId="2147480760"/>
            <ac:spMk id="82" creationId="{B33E2F06-7DD7-C34A-E762-403AECCC1351}"/>
          </ac:spMkLst>
        </pc:spChg>
        <pc:spChg chg="del">
          <ac:chgData name="Ruth Yakubu" userId="ec3999ce-c06e-479a-bb64-bead0bb61c39" providerId="ADAL" clId="{7D2A95C9-5A4F-4692-9575-93A5FE8C374A}" dt="2023-09-20T02:38:20.614" v="348" actId="478"/>
          <ac:spMkLst>
            <pc:docMk/>
            <pc:sldMk cId="3334467194" sldId="2147480760"/>
            <ac:spMk id="84" creationId="{4EE323EF-C7EE-7928-D53E-37A7D680E29A}"/>
          </ac:spMkLst>
        </pc:spChg>
        <pc:spChg chg="del mod">
          <ac:chgData name="Ruth Yakubu" userId="ec3999ce-c06e-479a-bb64-bead0bb61c39" providerId="ADAL" clId="{7D2A95C9-5A4F-4692-9575-93A5FE8C374A}" dt="2023-09-20T02:38:16.533" v="347" actId="478"/>
          <ac:spMkLst>
            <pc:docMk/>
            <pc:sldMk cId="3334467194" sldId="2147480760"/>
            <ac:spMk id="85" creationId="{FAED9225-8F44-2A31-5FE8-2257739DCD15}"/>
          </ac:spMkLst>
        </pc:spChg>
      </pc:sldChg>
      <pc:sldChg chg="add del">
        <pc:chgData name="Ruth Yakubu" userId="ec3999ce-c06e-479a-bb64-bead0bb61c39" providerId="ADAL" clId="{7D2A95C9-5A4F-4692-9575-93A5FE8C374A}" dt="2023-09-20T08:46:21.859" v="578" actId="2696"/>
        <pc:sldMkLst>
          <pc:docMk/>
          <pc:sldMk cId="496370146" sldId="2147480761"/>
        </pc:sldMkLst>
      </pc:sldChg>
      <pc:sldChg chg="del">
        <pc:chgData name="Ruth Yakubu" userId="ec3999ce-c06e-479a-bb64-bead0bb61c39" providerId="ADAL" clId="{7D2A95C9-5A4F-4692-9575-93A5FE8C374A}" dt="2023-09-20T08:46:43.662" v="580" actId="47"/>
        <pc:sldMkLst>
          <pc:docMk/>
          <pc:sldMk cId="3098622682" sldId="2147480761"/>
        </pc:sldMkLst>
      </pc:sldChg>
      <pc:sldChg chg="del">
        <pc:chgData name="Ruth Yakubu" userId="ec3999ce-c06e-479a-bb64-bead0bb61c39" providerId="ADAL" clId="{7D2A95C9-5A4F-4692-9575-93A5FE8C374A}" dt="2023-09-20T08:46:34.215" v="579"/>
        <pc:sldMkLst>
          <pc:docMk/>
          <pc:sldMk cId="3738813711" sldId="2147480761"/>
        </pc:sldMkLst>
      </pc:sldChg>
      <pc:sldMasterChg chg="addSldLayout delSldLayout">
        <pc:chgData name="Ruth Yakubu" userId="ec3999ce-c06e-479a-bb64-bead0bb61c39" providerId="ADAL" clId="{7D2A95C9-5A4F-4692-9575-93A5FE8C374A}" dt="2023-09-20T10:19:44.423" v="813" actId="2696"/>
        <pc:sldMasterMkLst>
          <pc:docMk/>
          <pc:sldMasterMk cId="4010604042" sldId="2147483648"/>
        </pc:sldMasterMkLst>
        <pc:sldLayoutChg chg="del">
          <pc:chgData name="Ruth Yakubu" userId="ec3999ce-c06e-479a-bb64-bead0bb61c39" providerId="ADAL" clId="{7D2A95C9-5A4F-4692-9575-93A5FE8C374A}" dt="2023-09-20T02:24:25.954" v="307" actId="2696"/>
          <pc:sldLayoutMkLst>
            <pc:docMk/>
            <pc:sldMasterMk cId="4010604042" sldId="2147483648"/>
            <pc:sldLayoutMk cId="3309816260" sldId="2147483724"/>
          </pc:sldLayoutMkLst>
        </pc:sldLayoutChg>
        <pc:sldLayoutChg chg="add del">
          <pc:chgData name="Ruth Yakubu" userId="ec3999ce-c06e-479a-bb64-bead0bb61c39" providerId="ADAL" clId="{7D2A95C9-5A4F-4692-9575-93A5FE8C374A}" dt="2023-09-20T10:19:44.423" v="813" actId="2696"/>
          <pc:sldLayoutMkLst>
            <pc:docMk/>
            <pc:sldMasterMk cId="4010604042" sldId="2147483648"/>
            <pc:sldLayoutMk cId="4020964919" sldId="2147483730"/>
          </pc:sldLayoutMkLst>
        </pc:sldLayoutChg>
      </pc:sldMasterChg>
      <pc:sldMasterChg chg="del delSldLayout">
        <pc:chgData name="Ruth Yakubu" userId="ec3999ce-c06e-479a-bb64-bead0bb61c39" providerId="ADAL" clId="{7D2A95C9-5A4F-4692-9575-93A5FE8C374A}" dt="2023-09-20T10:20:06.850" v="815" actId="2696"/>
        <pc:sldMasterMkLst>
          <pc:docMk/>
          <pc:sldMasterMk cId="2894995474" sldId="2147483661"/>
        </pc:sldMasterMkLst>
        <pc:sldLayoutChg chg="del">
          <pc:chgData name="Ruth Yakubu" userId="ec3999ce-c06e-479a-bb64-bead0bb61c39" providerId="ADAL" clId="{7D2A95C9-5A4F-4692-9575-93A5FE8C374A}" dt="2023-09-20T10:20:06.850" v="815" actId="2696"/>
          <pc:sldLayoutMkLst>
            <pc:docMk/>
            <pc:sldMasterMk cId="2894995474" sldId="2147483661"/>
            <pc:sldLayoutMk cId="1166326097" sldId="2147483662"/>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3873620191" sldId="2147483663"/>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3467888856" sldId="2147483664"/>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3326674960" sldId="2147483665"/>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1051868385" sldId="2147483666"/>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1988146537" sldId="2147483667"/>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2406544640" sldId="2147483668"/>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2679808113" sldId="2147483669"/>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1682617548" sldId="2147483670"/>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427955671" sldId="2147483671"/>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168429911" sldId="2147483672"/>
          </pc:sldLayoutMkLst>
        </pc:sldLayoutChg>
        <pc:sldLayoutChg chg="del">
          <pc:chgData name="Ruth Yakubu" userId="ec3999ce-c06e-479a-bb64-bead0bb61c39" providerId="ADAL" clId="{7D2A95C9-5A4F-4692-9575-93A5FE8C374A}" dt="2023-09-20T10:20:06.850" v="815" actId="2696"/>
          <pc:sldLayoutMkLst>
            <pc:docMk/>
            <pc:sldMasterMk cId="2894995474" sldId="2147483661"/>
            <pc:sldLayoutMk cId="3204693811" sldId="2147483673"/>
          </pc:sldLayoutMkLst>
        </pc:sldLayoutChg>
      </pc:sldMasterChg>
      <pc:sldMasterChg chg="delSldLayout">
        <pc:chgData name="Ruth Yakubu" userId="ec3999ce-c06e-479a-bb64-bead0bb61c39" providerId="ADAL" clId="{7D2A95C9-5A4F-4692-9575-93A5FE8C374A}" dt="2023-09-20T02:48:49.068" v="479" actId="2696"/>
        <pc:sldMasterMkLst>
          <pc:docMk/>
          <pc:sldMasterMk cId="1883422767" sldId="2147483674"/>
        </pc:sldMasterMkLst>
        <pc:sldLayoutChg chg="del">
          <pc:chgData name="Ruth Yakubu" userId="ec3999ce-c06e-479a-bb64-bead0bb61c39" providerId="ADAL" clId="{7D2A95C9-5A4F-4692-9575-93A5FE8C374A}" dt="2023-09-20T02:48:49.068" v="479" actId="2696"/>
          <pc:sldLayoutMkLst>
            <pc:docMk/>
            <pc:sldMasterMk cId="1883422767" sldId="2147483674"/>
            <pc:sldLayoutMk cId="4141491851" sldId="2147483723"/>
          </pc:sldLayoutMkLst>
        </pc:sldLayoutChg>
        <pc:sldLayoutChg chg="del">
          <pc:chgData name="Ruth Yakubu" userId="ec3999ce-c06e-479a-bb64-bead0bb61c39" providerId="ADAL" clId="{7D2A95C9-5A4F-4692-9575-93A5FE8C374A}" dt="2023-09-20T01:51:07.837" v="98" actId="47"/>
          <pc:sldLayoutMkLst>
            <pc:docMk/>
            <pc:sldMasterMk cId="1883422767" sldId="2147483674"/>
            <pc:sldLayoutMk cId="3207190137" sldId="214748372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9/22/2023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echcommunity.microsoft.com/t5/ai-machine-learning-blog/how-to-explain-and-interpret-a-model-using-responsible-ai-part-7/ba-p/379780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azure/ai-services/content-safety/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azure/ai-services/content-safety/studio-quickstar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i-services/immersive-reader/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microsoft.com/en-us/education/products/learning-tools?ef_id=_k_7c7dd2d865de17b0fb1fb7d5adcf9bdd_k_&amp;OCID=AIDcmmf9ba61yr_SEM__k_7c7dd2d865de17b0fb1fb7d5adcf9bdd_k_&amp;msclkid=7c7dd2d865de17b0fb1fb7d5adcf9bdd"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training/educator-cen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training/educator-cent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ai-for-accessibilit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echcommunity.microsoft.com/t5/ai-machine-learning-blog/how-to-perform-error-analysis-on-a-model-with-the-responsible-ai/ba-p/377544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echcommunity.microsoft.com/t5/ai-machine-learning-blog/how-to-expose-data-biases-from-debugging-your-model-with/ba-p/3791444"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Segoe Semibold"/>
                <a:cs typeface="Segoe UI Semibold" panose="020B0502040204020203" pitchFamily="34" charset="0"/>
              </a:rPr>
              <a:t>Agenda</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Segoe Semibold"/>
                <a:cs typeface="Segoe UI Semibold" panose="020B0502040204020203" pitchFamily="34" charset="0"/>
              </a:rPr>
              <a:t>Today we will discuss the evolution of Microsoft 365 and what’s changing to further accelerate educational institutions.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br>
              <a:rPr lang="en-US" sz="1200" dirty="0">
                <a:solidFill>
                  <a:schemeClr val="tx1">
                    <a:lumMod val="85000"/>
                    <a:lumOff val="15000"/>
                  </a:schemeClr>
                </a:solidFill>
              </a:rPr>
            </a:b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br>
              <a:rPr lang="en-US" sz="1200" dirty="0">
                <a:solidFill>
                  <a:schemeClr val="tx1">
                    <a:lumMod val="85000"/>
                    <a:lumOff val="15000"/>
                  </a:schemeClr>
                </a:solidFill>
              </a:rPr>
            </a:b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dirty="0">
              <a:solidFill>
                <a:schemeClr val="tx1">
                  <a:lumMod val="85000"/>
                  <a:lumOff val="15000"/>
                </a:schemeClr>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102099-0511-4BF8-AE13-84C51F9D7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024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Help provide model interpretability and </a:t>
            </a:r>
            <a:r>
              <a:rPr lang="en-US" dirty="0" err="1"/>
              <a:t>explainability</a:t>
            </a:r>
            <a:r>
              <a:rPr lang="en-US" dirty="0"/>
              <a:t>.  Reference:  </a:t>
            </a:r>
            <a:r>
              <a:rPr lang="en-US" dirty="0">
                <a:hlinkClick r:id="rId3"/>
              </a:rPr>
              <a:t>How to explain and interpret a model using Responsible AI (Part 7) - Microsoft Community Hub</a:t>
            </a:r>
            <a:endParaRPr lang="en-US" dirty="0"/>
          </a:p>
          <a:p>
            <a:pPr marL="171450" indent="-171450">
              <a:buFontTx/>
              <a:buChar char="-"/>
            </a:pPr>
            <a:endParaRPr lang="en-US" dirty="0"/>
          </a:p>
          <a:p>
            <a:pPr marL="0" indent="0">
              <a:buFontTx/>
              <a:buNone/>
            </a:pPr>
            <a:r>
              <a:rPr lang="en-US" dirty="0"/>
              <a:t>Data Scientist can debug model to determine:</a:t>
            </a:r>
          </a:p>
          <a:p>
            <a:pPr marL="171450" indent="-171450">
              <a:buFontTx/>
              <a:buChar char="-"/>
            </a:pPr>
            <a:r>
              <a:rPr lang="en-US" dirty="0"/>
              <a:t>Why did model make mistake?</a:t>
            </a:r>
          </a:p>
          <a:p>
            <a:pPr marL="171450" indent="-171450">
              <a:buFontTx/>
              <a:buChar char="-"/>
            </a:pPr>
            <a:r>
              <a:rPr lang="en-US" dirty="0"/>
              <a:t>How did model meet/miss regulatory requirements?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67E45-029F-436C-B295-9F316415EA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177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12757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Azure AI Content Safety? (preview) - Azure AI services | Microsoft Learn</a:t>
            </a:r>
            <a:endParaRPr lang="en-US" dirty="0"/>
          </a:p>
          <a:p>
            <a:endParaRPr lang="en-US" dirty="0"/>
          </a:p>
          <a:p>
            <a:r>
              <a:rPr lang="en-US" dirty="0"/>
              <a:t>-  Detect and filter undesired content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194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hlinkClick r:id="rId3"/>
              </a:rPr>
              <a:t>Quickstart</a:t>
            </a:r>
            <a:r>
              <a:rPr lang="en-US" dirty="0">
                <a:hlinkClick r:id="rId3"/>
              </a:rPr>
              <a:t>: Content Safety Studio - Azure AI services | Microsoft Learn</a:t>
            </a:r>
            <a:endParaRPr lang="en-US" dirty="0"/>
          </a:p>
          <a:p>
            <a:pPr marL="0" indent="0">
              <a:buFontTx/>
              <a:buNone/>
            </a:pPr>
            <a:endParaRPr lang="en-US" dirty="0"/>
          </a:p>
          <a:p>
            <a:pPr marL="171450" indent="-171450">
              <a:buFontTx/>
              <a:buChar char="-"/>
            </a:pPr>
            <a:r>
              <a:rPr lang="en-US" dirty="0"/>
              <a:t>Use Azure AI Studio to set the severity levels for both user Prompts and Output from the model</a:t>
            </a:r>
          </a:p>
          <a:p>
            <a:pPr marL="171450" indent="-171450">
              <a:buFontTx/>
              <a:buChar char="-"/>
            </a:pPr>
            <a:r>
              <a:rPr lang="en-US" dirty="0"/>
              <a:t>Add content safety configuration to your deployed OpenAI models</a:t>
            </a:r>
          </a:p>
          <a:p>
            <a:pPr marL="171450" indent="-171450">
              <a:buFontTx/>
              <a:buChar char="-"/>
            </a:pPr>
            <a:r>
              <a:rPr lang="en-US" dirty="0"/>
              <a:t>From your application you can capture and mitigate when harmful content is detected.   Severity Level 0 – 6.</a:t>
            </a:r>
          </a:p>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464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256809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pre-built AI service for Immersive Reader in your custom application:  </a:t>
            </a:r>
            <a:r>
              <a:rPr lang="en-US" dirty="0">
                <a:hlinkClick r:id="rId3"/>
              </a:rPr>
              <a:t>What is Azure AI Immersive Reader? - Azure AI services | Microsoft Learn</a:t>
            </a:r>
            <a:endParaRPr lang="en-US" dirty="0"/>
          </a:p>
          <a:p>
            <a:endParaRPr lang="en-US" dirty="0"/>
          </a:p>
          <a:p>
            <a:r>
              <a:rPr lang="en-US" dirty="0"/>
              <a:t>Use Immersive Reader tool from Microsoft Education:  </a:t>
            </a:r>
            <a:r>
              <a:rPr lang="en-US" dirty="0">
                <a:hlinkClick r:id="rId4"/>
              </a:rPr>
              <a:t>Digital Learning Tools | Microsoft Education</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16484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1" dirty="0">
                <a:solidFill>
                  <a:srgbClr val="000000"/>
                </a:solidFill>
                <a:latin typeface="+mj-lt"/>
                <a:ea typeface="+mn-lt"/>
                <a:cs typeface="Segoe UI Semilight" panose="020B0402040204020203" pitchFamily="34" charset="0"/>
              </a:rPr>
              <a:t>Next for Microsoft 365 automation, AI, and analytics is Education Insights.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dirty="0">
                <a:solidFill>
                  <a:srgbClr val="000000"/>
                </a:solidFill>
                <a:latin typeface="+mj-lt"/>
                <a:ea typeface="+mn-lt"/>
                <a:cs typeface="Segoe UI Semilight" panose="020B0402040204020203" pitchFamily="34" charset="0"/>
              </a:rPr>
              <a:t>Education Insights give e</a:t>
            </a:r>
            <a:r>
              <a:rPr kumimoji="0" lang="en-US" sz="1200" b="0" i="0" u="none" strike="noStrike" kern="1200" cap="none" spc="0" normalizeH="0" baseline="0" noProof="0" dirty="0" err="1">
                <a:ln>
                  <a:noFill/>
                </a:ln>
                <a:solidFill>
                  <a:srgbClr val="000000"/>
                </a:solidFill>
                <a:effectLst/>
                <a:uLnTx/>
                <a:uFillTx/>
                <a:ea typeface="+mn-lt"/>
                <a:cs typeface="Segoe UI Semilight" panose="020B0402040204020203" pitchFamily="34" charset="0"/>
              </a:rPr>
              <a:t>ducators</a:t>
            </a:r>
            <a:r>
              <a:rPr kumimoji="0" lang="en-US" sz="1200" b="0" i="0" u="none" strike="noStrike" kern="1200" cap="none" spc="0" normalizeH="0" baseline="0" noProof="0" dirty="0">
                <a:ln>
                  <a:noFill/>
                </a:ln>
                <a:solidFill>
                  <a:srgbClr val="000000"/>
                </a:solidFill>
                <a:effectLst/>
                <a:uLnTx/>
                <a:uFillTx/>
                <a:ea typeface="+mn-lt"/>
                <a:cs typeface="Segoe UI Semilight" panose="020B0402040204020203" pitchFamily="34" charset="0"/>
              </a:rPr>
              <a:t> and educational leaders access to data and insights for individual students, multiple classrooms, and across the entire institution—to help improve learning outcomes.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Educator Center Overview - Microsoft Learn Educator Center | Microsoft Learn</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9/22/2023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4639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900" b="1" i="0" u="none" strike="noStrike" kern="1200" cap="none" spc="0" normalizeH="0" baseline="0" noProof="0" dirty="0">
                <a:ln>
                  <a:noFill/>
                </a:ln>
                <a:solidFill>
                  <a:srgbClr val="000000"/>
                </a:solidFill>
                <a:effectLst/>
                <a:uLnTx/>
                <a:uFillTx/>
                <a:latin typeface="Segoe UI Semibold"/>
                <a:ea typeface="+mn-lt"/>
                <a:cs typeface="Segoe UI Semilight" panose="020B0402040204020203" pitchFamily="34" charset="0"/>
              </a:rPr>
              <a:t>Resources for students, educators and educational leaders:  </a:t>
            </a:r>
            <a:r>
              <a:rPr lang="en-US" sz="1100" dirty="0">
                <a:hlinkClick r:id="rId3"/>
              </a:rPr>
              <a:t>Educator Center Overview - Microsoft Learn Educator Center | Microsoft Learn</a:t>
            </a:r>
            <a:endParaRPr kumimoji="0" lang="en-US" sz="900" b="1" i="0" u="none" strike="noStrike" kern="1200" cap="none" spc="0" normalizeH="0" baseline="0" noProof="0" dirty="0">
              <a:ln>
                <a:noFill/>
              </a:ln>
              <a:solidFill>
                <a:srgbClr val="000000"/>
              </a:solidFill>
              <a:effectLst/>
              <a:uLnTx/>
              <a:uFillTx/>
              <a:latin typeface="Segoe UI Semibold"/>
              <a:ea typeface="+mn-lt"/>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900" b="1" i="0" u="none" strike="noStrike" kern="1200" cap="none" spc="0" normalizeH="0" baseline="0" noProof="0" dirty="0">
              <a:ln>
                <a:noFill/>
              </a:ln>
              <a:solidFill>
                <a:srgbClr val="000000"/>
              </a:solidFill>
              <a:effectLst/>
              <a:uLnTx/>
              <a:uFillTx/>
              <a:latin typeface="Segoe UI Semibold"/>
              <a:ea typeface="+mn-lt"/>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665F3-091F-0544-BFCA-CC0E392F88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8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432BC3-7A76-40EF-922C-A49D54DBBA3A}" type="slidenum">
              <a:rPr kumimoji="0" lang="en-US" sz="1200" b="0" i="0" u="none" strike="noStrike" kern="1200" cap="none" spc="0" normalizeH="0" baseline="0" noProof="0" smtClean="0">
                <a:ln>
                  <a:noFill/>
                </a:ln>
                <a:solidFill>
                  <a:prstClr val="black"/>
                </a:solidFill>
                <a:effectLst/>
                <a:uLnTx/>
                <a:uFillTx/>
                <a:latin typeface="Segoe UI "/>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
              <a:ea typeface="+mn-ea"/>
              <a:cs typeface="+mn-cs"/>
            </a:endParaRPr>
          </a:p>
        </p:txBody>
      </p:sp>
    </p:spTree>
    <p:extLst>
      <p:ext uri="{BB962C8B-B14F-4D97-AF65-F5344CB8AC3E}">
        <p14:creationId xmlns:p14="http://schemas.microsoft.com/office/powerpoint/2010/main" val="9001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here, today all around us, helping to make our lives more convenient, productive, and even entertaining.  It’s finding its way into some of the most important systems that affect us as individuals, across our lives, from healthcare, finance, education, employment,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5F3CF-A8B1-445F-88FD-FAF8BA991F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03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Cutting-edge technology is not staying in the labs, more and more AI is being put to work in applications that affect us as individuals and members of society.  On a weekly basis there are new headlines highlighting the concerns regarding the use or misuse of AI.  Societal expectations are growing: more members of society are considering whether AI is trustworthy and what companies are innovating with their concerns in mind.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5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we face with the breakthroughs in AI:</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AI systems continue to miss expectations.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New AI breakthroughs expose new challenges.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Governments are regulating AI in response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1D076-9339-4AAD-9195-F6676C1FB7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185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Segoe UI" panose="020B0502040204020203" pitchFamily="34" charset="0"/>
              </a:rPr>
              <a:t>Microsoft’s AI Principles</a:t>
            </a:r>
            <a:endParaRPr lang="en-US" dirty="0">
              <a:latin typeface="Segoe UI" panose="020B0502040204020203" pitchFamily="34" charset="0"/>
            </a:endParaRPr>
          </a:p>
          <a:p>
            <a:pPr marL="174982" indent="-174982">
              <a:buFont typeface="Arial" panose="020B0604020202020204" pitchFamily="34" charset="0"/>
              <a:buChar char="•"/>
            </a:pPr>
            <a:r>
              <a:rPr lang="en-US" i="1" dirty="0">
                <a:latin typeface="Segoe UI" panose="020B0502040204020203" pitchFamily="34" charset="0"/>
              </a:rPr>
              <a:t>Guidance: The purpose of this slide is to showcase the six core ethical recommendations in The Future Computed that represents Microsoft view on AI. </a:t>
            </a:r>
            <a:r>
              <a:rPr lang="en-US" dirty="0">
                <a:latin typeface="Segoe UI" panose="020B0502040204020203" pitchFamily="34" charset="0"/>
              </a:rPr>
              <a:t>Microsoft believes that the development and deployment of AI must be guided by the creation of an ethical framework. We set out our view in </a:t>
            </a:r>
            <a:r>
              <a:rPr lang="en-US" i="1" dirty="0">
                <a:latin typeface="Segoe UI" panose="020B0502040204020203" pitchFamily="34" charset="0"/>
              </a:rPr>
              <a:t>The Future Computed </a:t>
            </a:r>
            <a:r>
              <a:rPr lang="en-US" dirty="0">
                <a:latin typeface="Segoe UI" panose="020B0502040204020203" pitchFamily="34" charset="0"/>
              </a:rPr>
              <a:t>that there are six core principles that should guide the work around AI. Four core principles of fairness, reliability &amp; safety, privacy &amp; security, and inclusiveness, underpinned by two foundational principles of transparency and accountability </a:t>
            </a:r>
            <a:endParaRPr lang="en-US" b="0" i="0" dirty="0"/>
          </a:p>
          <a:p>
            <a:pPr defTabSz="933203">
              <a:lnSpc>
                <a:spcPct val="90000"/>
              </a:lnSpc>
              <a:spcAft>
                <a:spcPts val="340"/>
              </a:spcAft>
              <a:defRPr/>
            </a:pPr>
            <a:endParaRPr lang="en-US" b="0" i="0" dirty="0"/>
          </a:p>
          <a:p>
            <a:r>
              <a:rPr lang="en-US" dirty="0"/>
              <a:t>At Microsoft, we began our AI governance work by adopting a set of principles in January 2018.  </a:t>
            </a:r>
          </a:p>
          <a:p>
            <a:endParaRPr lang="en-US" sz="1200" b="1"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first principle is fairness. For AI, this means that AI systems should AI systems should </a:t>
            </a:r>
            <a:r>
              <a:rPr lang="en-US" sz="1200" b="1" kern="1200" dirty="0">
                <a:solidFill>
                  <a:schemeClr val="tx1"/>
                </a:solidFill>
                <a:effectLst/>
                <a:latin typeface="Segoe UI Light" pitchFamily="34" charset="0"/>
                <a:ea typeface="+mn-ea"/>
                <a:cs typeface="+mn-cs"/>
              </a:rPr>
              <a:t>treat everyone fairly and avoid affecting similarly situated groups of people in different ways</a:t>
            </a:r>
            <a:r>
              <a:rPr lang="en-US" sz="1200" kern="1200" dirty="0">
                <a:solidFill>
                  <a:schemeClr val="tx1"/>
                </a:solidFill>
                <a:effectLst/>
                <a:latin typeface="Segoe UI Light" pitchFamily="34" charset="0"/>
                <a:ea typeface="+mn-ea"/>
                <a:cs typeface="+mn-cs"/>
              </a:rPr>
              <a:t>. For example, when AI systems provide guidance on medical treatment, loan applications, or employment, they should make the same recommendations to everyone with similar symptoms, financial circumstances, or professional qualifications.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The second principle is reliability and safety. To build trust, it’s also important that AI systems operate reliably, safely, and consistently under normal circumstances and in unexpected conditions. How they behave and the variety of conditions they can handle reliably and safely largely reflects the range of situations and circumstances that developers anticipate during design and testing. </a:t>
            </a:r>
            <a:r>
              <a:rPr lang="en-US" sz="1200" kern="1200" dirty="0">
                <a:solidFill>
                  <a:schemeClr val="tx1"/>
                </a:solidFill>
                <a:effectLst/>
                <a:latin typeface="Segoe UI" panose="020B0502040204020203" pitchFamily="34" charset="0"/>
                <a:ea typeface="+mn-ea"/>
                <a:cs typeface="+mn-cs"/>
              </a:rPr>
              <a:t>We have been designing software engineering systems to be reliable and safe for years.  We need to understand that engineering probabilistic systems are different.  AI systems, by their very nature, have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It’s also crucial to develop AI systems that can </a:t>
            </a:r>
            <a:r>
              <a:rPr lang="en-US" sz="1200" b="1" kern="1200" dirty="0">
                <a:solidFill>
                  <a:schemeClr val="tx1"/>
                </a:solidFill>
                <a:effectLst/>
                <a:latin typeface="Segoe UI Light" pitchFamily="34" charset="0"/>
                <a:ea typeface="+mn-ea"/>
                <a:cs typeface="+mn-cs"/>
              </a:rPr>
              <a:t>protect private information and resist attacks. </a:t>
            </a:r>
            <a:r>
              <a:rPr lang="en-US" sz="1200" kern="1200" dirty="0">
                <a:solidFill>
                  <a:schemeClr val="tx1"/>
                </a:solidFill>
                <a:effectLst/>
                <a:latin typeface="Segoe UI Light" pitchFamily="34" charset="0"/>
                <a:ea typeface="+mn-ea"/>
                <a:cs typeface="+mn-cs"/>
              </a:rPr>
              <a:t>As AI becomes more prevalent, protecting privacy and securing important personal and business information is becoming more critical and complex. Privacy and data security issues require especially close attention for AI because access to data is essential for AI systems to make accurate and informed predictions and decisions about people.  </a:t>
            </a:r>
            <a:r>
              <a:rPr lang="en-US" sz="1200" kern="1200" dirty="0">
                <a:solidFill>
                  <a:schemeClr val="tx1"/>
                </a:solidFill>
                <a:effectLst/>
                <a:latin typeface="Segoe UI" panose="020B0502040204020203" pitchFamily="34" charset="0"/>
                <a:ea typeface="+mn-ea"/>
                <a:cs typeface="+mn-cs"/>
              </a:rPr>
              <a:t>As an industry we have made significant advancements in Privacy &amp; security, fueled significantly by regulations like the GDPR. Yet with AI systems we must acknowledge the tension between the need for more personal data to make systems more personal and effective – and privacy. Just like with the birth of connected computers with the internet, we are also seeing a huge uptick in the number of security issues related to AI.   At the same time, we have seen AI being used to improve security. As an example most modern anti-virus scanners are driven by AI heuristics today. We need to ensure that our Data Science processes blend harmoniously with the latest privacy and security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For the 1 billion people with disabilities around the world, AI technologies can be a game-changer. AI can improve access to education, government services, employment, information, and a wide range of other opportunities. Inclusive design practices can help system developers understand and address potential barriers in a product environment that could unintentionally exclude people. By addressing these barriers, we create opportunities to innovate and design better experiences that benefit everyone. </a:t>
            </a:r>
            <a:r>
              <a:rPr lang="en-US" sz="1200" kern="1200" dirty="0">
                <a:solidFill>
                  <a:schemeClr val="tx1"/>
                </a:solidFill>
                <a:effectLst/>
                <a:latin typeface="Segoe UI" panose="020B0502040204020203" pitchFamily="34" charset="0"/>
                <a:ea typeface="+mn-ea"/>
                <a:cs typeface="+mn-cs"/>
              </a:rPr>
              <a:t>AI has the potential to make computer systems more accessible to those who cannot access computers today. AI must be developed and deployed in a way that can benefit all and is accessible by all. Microsoft’s vision is about democratizing technology and this applies to AI. NOTE this is an opportunity to talk about some of the company’s work in relation to AI for accessibility </a:t>
            </a:r>
            <a:r>
              <a:rPr lang="en-US" sz="1200" u="sng" kern="1200" dirty="0">
                <a:solidFill>
                  <a:schemeClr val="tx1"/>
                </a:solidFill>
                <a:effectLst/>
                <a:latin typeface="Segoe UI" panose="020B0502040204020203" pitchFamily="34" charset="0"/>
                <a:ea typeface="+mn-ea"/>
                <a:cs typeface="+mn-cs"/>
                <a:hlinkClick r:id="rId3"/>
              </a:rPr>
              <a:t>https://www.microsoft.com/en-us/ai-for-accessibility</a:t>
            </a:r>
            <a:r>
              <a:rPr lang="en-US" sz="1200" kern="1200" dirty="0">
                <a:solidFill>
                  <a:schemeClr val="tx1"/>
                </a:solidFill>
                <a:effectLst/>
                <a:latin typeface="Segoe UI" panose="020B05020402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When AI systems are used to help inform decisions that have tremendous impacts on people’s lives, it’s critical that people understand how those decisions were made. A crucial part of transparency is what we refer to as intelligibility or the useful explanation of the behavior of AI systems and their components. Improving intelligibility requires that stakeholders comprehend how and why they function so that they can identify potential performance issues, safety and privacy concerns, biases, exclusionary practices, or unintended outcomes. We also believe that those who use AI systems should be honest and forthcoming about when, why, and how they choose to deploy them. Transparency is an important principle as </a:t>
            </a:r>
            <a:r>
              <a:rPr lang="en-US" sz="1200" kern="1200" dirty="0">
                <a:solidFill>
                  <a:schemeClr val="tx1"/>
                </a:solidFill>
                <a:effectLst/>
                <a:latin typeface="Segoe UI" panose="020B0502040204020203" pitchFamily="34" charset="0"/>
                <a:ea typeface="+mn-ea"/>
                <a:cs typeface="+mn-cs"/>
              </a:rPr>
              <a:t>people can’t identify whether progress is being made on the top four principles unless there is enough transparency around how systems have been built and function.  It is also paramount to the way these systems are managed, operationalized, and documented.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Our final principle is accountability. We believe the people who design and deploy AI systems </a:t>
            </a:r>
            <a:r>
              <a:rPr lang="en-US" sz="1200" b="1" kern="1200" dirty="0">
                <a:solidFill>
                  <a:schemeClr val="tx1"/>
                </a:solidFill>
                <a:effectLst/>
                <a:latin typeface="Segoe UI Light" pitchFamily="34" charset="0"/>
                <a:ea typeface="+mn-ea"/>
                <a:cs typeface="+mn-cs"/>
              </a:rPr>
              <a:t>must be accountable for how their systems operate</a:t>
            </a:r>
            <a:r>
              <a:rPr lang="en-US" sz="1200" kern="1200" dirty="0">
                <a:solidFill>
                  <a:schemeClr val="tx1"/>
                </a:solidFill>
                <a:effectLst/>
                <a:latin typeface="Segoe UI Light" pitchFamily="34" charset="0"/>
                <a:ea typeface="+mn-ea"/>
                <a:cs typeface="+mn-cs"/>
              </a:rPr>
              <a:t>. </a:t>
            </a:r>
            <a:r>
              <a:rPr lang="en-US" sz="1200" kern="1200" dirty="0">
                <a:solidFill>
                  <a:schemeClr val="tx1"/>
                </a:solidFill>
                <a:effectLst/>
                <a:latin typeface="Segoe UI" panose="020B0502040204020203" pitchFamily="34" charset="0"/>
                <a:ea typeface="+mn-ea"/>
                <a:cs typeface="+mn-cs"/>
              </a:rPr>
              <a:t>This is perhaps the most important of all the principles. Ultimately one of the biggest questions for our generation, as the first generation that is bringing AI to society, is how to ensure that AI will remain accountable to people and how to ensure that the people that design, build, and deploy AI remain accountable to everyone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Our vision is to provide practical tools that enable data scientists and companies to continuously transform their Machine Learning life cycles to make </a:t>
            </a:r>
            <a:r>
              <a:rPr lang="en-US" sz="1200" b="1" kern="1200" dirty="0">
                <a:solidFill>
                  <a:schemeClr val="tx1"/>
                </a:solidFill>
                <a:effectLst/>
                <a:latin typeface="Segoe UI" panose="020B0502040204020203" pitchFamily="34" charset="0"/>
                <a:ea typeface="+mn-ea"/>
                <a:cs typeface="Segoe UI" panose="020B0502040204020203" pitchFamily="34" charset="0"/>
              </a:rPr>
              <a:t>debugging ML models easier for AI developers, business decision-makers take action faster with more confidence, and end-users gain trust </a:t>
            </a:r>
            <a:r>
              <a:rPr lang="en-US" sz="1200" kern="1200" dirty="0">
                <a:solidFill>
                  <a:schemeClr val="tx1"/>
                </a:solidFill>
                <a:effectLst/>
                <a:latin typeface="Segoe UI" panose="020B0502040204020203" pitchFamily="34" charset="0"/>
                <a:ea typeface="+mn-ea"/>
                <a:cs typeface="Segoe UI" panose="020B0502040204020203" pitchFamily="34" charset="0"/>
              </a:rPr>
              <a:t>—and as a result, achieve more than they ever thought possible.</a:t>
            </a:r>
          </a:p>
          <a:p>
            <a:r>
              <a:rPr lang="en-US" sz="1200" kern="1200" dirty="0">
                <a:solidFill>
                  <a:schemeClr val="tx1"/>
                </a:solidFill>
                <a:effectLst/>
                <a:latin typeface="Segoe UI" panose="020B0502040204020203" pitchFamily="34" charset="0"/>
                <a:ea typeface="+mn-ea"/>
                <a:cs typeface="Segoe UI" panose="020B0502040204020203" pitchFamily="34" charset="0"/>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1" dirty="0">
              <a:solidFill>
                <a:srgbClr val="FF0000"/>
              </a:solidFill>
              <a:ea typeface="Segoe UI" pitchFamily="34" charset="0"/>
              <a:cs typeface="Segoe UI" pitchFamily="34" charset="0"/>
            </a:endParaRPr>
          </a:p>
          <a:p>
            <a:endParaRPr lang="en-US" sz="900" b="1" kern="1200" dirty="0">
              <a:solidFill>
                <a:schemeClr val="dk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9/22/2023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762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Responsible AI dashboard includes open-source tools Microsoft research team has contributed, as well as other academics institutions; </a:t>
            </a:r>
            <a:r>
              <a:rPr lang="en-US" dirty="0" err="1"/>
              <a:t>Fairlearn</a:t>
            </a:r>
            <a:r>
              <a:rPr lang="en-US" dirty="0"/>
              <a:t>, </a:t>
            </a:r>
            <a:r>
              <a:rPr lang="en-US" dirty="0" err="1"/>
              <a:t>InterpretML</a:t>
            </a:r>
            <a:r>
              <a:rPr lang="en-US" dirty="0"/>
              <a:t>, Erroranalysis.ai, DICE etc.  This wholistic dashboard helps data scientists and business makers in analyzing and mitigating responsible AI issues to reduce harms from an ML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67E45-029F-436C-B295-9F316415EA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13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Discovers the error distribution and data regions that the model performance is inaccurate.  Reference:  </a:t>
            </a:r>
            <a:r>
              <a:rPr lang="en-US" dirty="0">
                <a:hlinkClick r:id="rId3"/>
              </a:rPr>
              <a:t>How to perform Error Analysis on a model with the Responsible AI dashboard (Part 4) - Microsoft Community Hub</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89688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data over or under representation.   There are misconceptions that you just need have a large dataset and it will balance out representation of data.  Helps expose biases from the data. Reference:  </a:t>
            </a:r>
            <a:r>
              <a:rPr lang="en-US" dirty="0">
                <a:hlinkClick r:id="rId3"/>
              </a:rPr>
              <a:t>How to expose data biases from debugging your model with responsible AI (Part 6) - Microsoft Community Hub</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67E45-029F-436C-B295-9F316415EA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998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99479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11C626-F3A2-E64B-93F7-CE334CCACA71}"/>
              </a:ext>
            </a:extLst>
          </p:cNvPr>
          <p:cNvSpPr/>
          <p:nvPr userDrawn="1"/>
        </p:nvSpPr>
        <p:spPr>
          <a:xfrm>
            <a:off x="463459" y="1363939"/>
            <a:ext cx="5496371" cy="521564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190F4F5-A3A9-DB48-B7F8-D0C6114CE1C2}"/>
              </a:ext>
            </a:extLst>
          </p:cNvPr>
          <p:cNvSpPr/>
          <p:nvPr userDrawn="1"/>
        </p:nvSpPr>
        <p:spPr>
          <a:xfrm>
            <a:off x="6123280" y="1363939"/>
            <a:ext cx="5496371" cy="5215642"/>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86C6FFAC-7C9B-594A-B863-97AE5D357C19}"/>
              </a:ext>
            </a:extLst>
          </p:cNvPr>
          <p:cNvSpPr>
            <a:spLocks noGrp="1"/>
          </p:cNvSpPr>
          <p:nvPr>
            <p:ph sz="quarter" idx="10"/>
          </p:nvPr>
        </p:nvSpPr>
        <p:spPr>
          <a:xfrm>
            <a:off x="796035" y="1692877"/>
            <a:ext cx="4863360" cy="4595492"/>
          </a:xfrm>
          <a:prstGeom prst="rect">
            <a:avLst/>
          </a:prstGeo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6A64164B-2B3F-1B41-B638-D2357363EBE4}"/>
              </a:ext>
            </a:extLst>
          </p:cNvPr>
          <p:cNvSpPr>
            <a:spLocks noGrp="1"/>
          </p:cNvSpPr>
          <p:nvPr>
            <p:ph type="title"/>
          </p:nvPr>
        </p:nvSpPr>
        <p:spPr>
          <a:xfrm>
            <a:off x="463459" y="354614"/>
            <a:ext cx="11156192" cy="898899"/>
          </a:xfrm>
          <a:prstGeom prst="rect">
            <a:avLst/>
          </a:prstGeom>
        </p:spPr>
        <p:txBody>
          <a:bodyPr>
            <a:normAutofit/>
          </a:bodyPr>
          <a:lstStyle>
            <a:lvl1pPr>
              <a:defRPr sz="3200"/>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F7C31217-705F-C045-8483-10BBE9C969E8}"/>
              </a:ext>
            </a:extLst>
          </p:cNvPr>
          <p:cNvSpPr>
            <a:spLocks noGrp="1"/>
          </p:cNvSpPr>
          <p:nvPr>
            <p:ph sz="quarter" idx="11"/>
          </p:nvPr>
        </p:nvSpPr>
        <p:spPr>
          <a:xfrm>
            <a:off x="6443073" y="1692877"/>
            <a:ext cx="4863360" cy="4595492"/>
          </a:xfrm>
          <a:prstGeom prst="rect">
            <a:avLst/>
          </a:prstGeo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2585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2278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8772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61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746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115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02947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363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688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551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6174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4464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22763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979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4619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6642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49735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5007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6552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07597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4059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3098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2247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07060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6155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78870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18902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3552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7745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917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8822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859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1926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37853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106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806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3739353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0342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554900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92052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1307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93254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3005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231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34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630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865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7711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420087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13" name="MS logo gray - EMF" descr="Microsoft logo">
            <a:extLst>
              <a:ext uri="{FF2B5EF4-FFF2-40B4-BE49-F238E27FC236}">
                <a16:creationId xmlns:a16="http://schemas.microsoft.com/office/drawing/2014/main" id="{5C9307AD-C599-7B3F-A652-337CC6AD2FB8}"/>
              </a:ext>
            </a:extLst>
          </p:cNvPr>
          <p:cNvPicPr>
            <a:picLocks noChangeAspect="1"/>
          </p:cNvPicPr>
          <p:nvPr userDrawn="1"/>
        </p:nvPicPr>
        <p:blipFill>
          <a:blip r:embed="rId2"/>
          <a:stretch>
            <a:fillRect/>
          </a:stretch>
        </p:blipFill>
        <p:spPr bwMode="black">
          <a:xfrm>
            <a:off x="609600" y="609600"/>
            <a:ext cx="1366440" cy="292608"/>
          </a:xfrm>
          <a:prstGeom prst="rect">
            <a:avLst/>
          </a:prstGeom>
        </p:spPr>
      </p:pic>
      <p:sp>
        <p:nvSpPr>
          <p:cNvPr id="8" name="Rectangle 7">
            <a:extLst>
              <a:ext uri="{FF2B5EF4-FFF2-40B4-BE49-F238E27FC236}">
                <a16:creationId xmlns:a16="http://schemas.microsoft.com/office/drawing/2014/main" id="{BB8D0918-594D-0096-2754-DA1221B36930}"/>
              </a:ext>
              <a:ext uri="{C183D7F6-B498-43B3-948B-1728B52AA6E4}">
                <adec:decorative xmlns:adec="http://schemas.microsoft.com/office/drawing/2017/decorative" val="1"/>
              </a:ext>
            </a:extLst>
          </p:cNvPr>
          <p:cNvSpPr>
            <a:spLocks/>
          </p:cNvSpPr>
          <p:nvPr userDrawn="1"/>
        </p:nvSpPr>
        <p:spPr>
          <a:xfrm>
            <a:off x="0" y="4746171"/>
            <a:ext cx="12192000" cy="21118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D8A2BA76-A68C-45EF-A4D7-11D5F6F9E1E8}"/>
              </a:ext>
              <a:ext uri="{C183D7F6-B498-43B3-948B-1728B52AA6E4}">
                <adec:decorative xmlns:adec="http://schemas.microsoft.com/office/drawing/2017/decorative" val="1"/>
              </a:ext>
            </a:extLst>
          </p:cNvPr>
          <p:cNvSpPr>
            <a:spLocks/>
          </p:cNvSpPr>
          <p:nvPr userDrawn="1"/>
        </p:nvSpPr>
        <p:spPr>
          <a:xfrm>
            <a:off x="609600" y="1257300"/>
            <a:ext cx="5921829" cy="4405882"/>
          </a:xfrm>
          <a:prstGeom prst="rect">
            <a:avLst/>
          </a:prstGeom>
          <a:solidFill>
            <a:schemeClr val="bg1"/>
          </a:solidFill>
          <a:ln w="6350">
            <a:noFill/>
            <a:headEnd type="none" w="med" len="med"/>
            <a:tailEnd type="none" w="med" len="med"/>
          </a:ln>
          <a:effectLst>
            <a:outerShdw blurRad="1143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IN" sz="2000" b="0" i="0" u="none" strike="noStrike" cap="none" spc="0" normalizeH="0" baseline="0">
              <a:ln>
                <a:noFill/>
              </a:ln>
              <a:solidFill>
                <a:srgbClr val="FFFFFF"/>
              </a:soli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D0E6AC29-5881-0FAB-2205-2E9298C60370}"/>
              </a:ext>
            </a:extLst>
          </p:cNvPr>
          <p:cNvSpPr>
            <a:spLocks noGrp="1"/>
          </p:cNvSpPr>
          <p:nvPr>
            <p:ph type="ctrTitle"/>
          </p:nvPr>
        </p:nvSpPr>
        <p:spPr>
          <a:xfrm>
            <a:off x="838200" y="1773236"/>
            <a:ext cx="5693229" cy="1935163"/>
          </a:xfrm>
        </p:spPr>
        <p:txBody>
          <a:bodyPr anchor="b"/>
          <a:lstStyle>
            <a:lvl1pPr algn="l">
              <a:defRPr sz="4200"/>
            </a:lvl1pPr>
          </a:lstStyle>
          <a:p>
            <a:r>
              <a:rPr lang="en-US"/>
              <a:t>Click to edit Master title style</a:t>
            </a:r>
            <a:endParaRPr lang="en-IN"/>
          </a:p>
        </p:txBody>
      </p:sp>
      <p:sp>
        <p:nvSpPr>
          <p:cNvPr id="3" name="Subtitle 2">
            <a:extLst>
              <a:ext uri="{FF2B5EF4-FFF2-40B4-BE49-F238E27FC236}">
                <a16:creationId xmlns:a16="http://schemas.microsoft.com/office/drawing/2014/main" id="{1C794171-1508-6D01-130D-2B33B47E35DE}"/>
              </a:ext>
            </a:extLst>
          </p:cNvPr>
          <p:cNvSpPr>
            <a:spLocks noGrp="1"/>
          </p:cNvSpPr>
          <p:nvPr>
            <p:ph type="subTitle" idx="1"/>
          </p:nvPr>
        </p:nvSpPr>
        <p:spPr>
          <a:xfrm>
            <a:off x="838200" y="4001007"/>
            <a:ext cx="5693229" cy="1037772"/>
          </a:xfrm>
        </p:spPr>
        <p:txBody>
          <a:bodyPr>
            <a:normAutofit/>
          </a:bodyPr>
          <a:lstStyle>
            <a:lvl1pPr marL="0" indent="0" algn="l">
              <a:buNone/>
              <a:defRPr sz="26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2" name="Picture Placeholder 11">
            <a:extLst>
              <a:ext uri="{FF2B5EF4-FFF2-40B4-BE49-F238E27FC236}">
                <a16:creationId xmlns:a16="http://schemas.microsoft.com/office/drawing/2014/main" id="{D4EF8539-4CA3-543D-405E-39CC1B6850B9}"/>
              </a:ext>
            </a:extLst>
          </p:cNvPr>
          <p:cNvSpPr>
            <a:spLocks noGrp="1"/>
          </p:cNvSpPr>
          <p:nvPr>
            <p:ph type="pic" sz="quarter" idx="10"/>
          </p:nvPr>
        </p:nvSpPr>
        <p:spPr>
          <a:xfrm>
            <a:off x="7141029" y="0"/>
            <a:ext cx="5050971" cy="6857999"/>
          </a:xfrm>
        </p:spPr>
        <p:txBody>
          <a:bodyPr/>
          <a:lstStyle/>
          <a:p>
            <a:endParaRPr lang="en-IN"/>
          </a:p>
        </p:txBody>
      </p:sp>
    </p:spTree>
    <p:extLst>
      <p:ext uri="{BB962C8B-B14F-4D97-AF65-F5344CB8AC3E}">
        <p14:creationId xmlns:p14="http://schemas.microsoft.com/office/powerpoint/2010/main" val="3563423775"/>
      </p:ext>
    </p:extLst>
  </p:cSld>
  <p:clrMapOvr>
    <a:masterClrMapping/>
  </p:clrMapOvr>
  <p:extLst>
    <p:ext uri="{DCECCB84-F9BA-43D5-87BE-67443E8EF086}">
      <p15:sldGuideLst xmlns:p15="http://schemas.microsoft.com/office/powerpoint/2012/main">
        <p15:guide id="1" orient="horz" pos="2184">
          <p15:clr>
            <a:srgbClr val="FBAE40"/>
          </p15:clr>
        </p15:guide>
        <p15:guide id="2" pos="381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42C0D6-145C-FA8E-6D8E-CF48D4964D5F}"/>
              </a:ext>
            </a:extLst>
          </p:cNvPr>
          <p:cNvSpPr/>
          <p:nvPr userDrawn="1"/>
        </p:nvSpPr>
        <p:spPr>
          <a:xfrm>
            <a:off x="0" y="1792514"/>
            <a:ext cx="6096000" cy="32729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0E6AC29-5881-0FAB-2205-2E9298C60370}"/>
              </a:ext>
            </a:extLst>
          </p:cNvPr>
          <p:cNvSpPr>
            <a:spLocks noGrp="1"/>
          </p:cNvSpPr>
          <p:nvPr>
            <p:ph type="ctrTitle"/>
          </p:nvPr>
        </p:nvSpPr>
        <p:spPr>
          <a:xfrm>
            <a:off x="609599" y="2242344"/>
            <a:ext cx="5486401" cy="2373313"/>
          </a:xfrm>
        </p:spPr>
        <p:txBody>
          <a:bodyPr anchor="ctr"/>
          <a:lstStyle>
            <a:lvl1pPr algn="l">
              <a:tabLst>
                <a:tab pos="2921000" algn="l"/>
              </a:tabLst>
              <a:defRPr sz="3600"/>
            </a:lvl1pPr>
          </a:lstStyle>
          <a:p>
            <a:r>
              <a:rPr lang="en-US"/>
              <a:t>Click to edit Master title style</a:t>
            </a:r>
            <a:endParaRPr lang="en-IN"/>
          </a:p>
        </p:txBody>
      </p:sp>
      <p:pic>
        <p:nvPicPr>
          <p:cNvPr id="4" name="MS logo gray - EMF" descr="Microsoft logo, gray text version">
            <a:extLst>
              <a:ext uri="{FF2B5EF4-FFF2-40B4-BE49-F238E27FC236}">
                <a16:creationId xmlns:a16="http://schemas.microsoft.com/office/drawing/2014/main" id="{A9F9B84D-82ED-1003-E679-449188FAB65E}"/>
              </a:ext>
            </a:extLst>
          </p:cNvPr>
          <p:cNvPicPr>
            <a:picLocks noChangeAspect="1"/>
          </p:cNvPicPr>
          <p:nvPr userDrawn="1"/>
        </p:nvPicPr>
        <p:blipFill>
          <a:blip r:embed="rId2"/>
          <a:stretch>
            <a:fillRect/>
          </a:stretch>
        </p:blipFill>
        <p:spPr bwMode="black">
          <a:xfrm>
            <a:off x="609600" y="304800"/>
            <a:ext cx="1366440" cy="292608"/>
          </a:xfrm>
          <a:prstGeom prst="rect">
            <a:avLst/>
          </a:prstGeom>
        </p:spPr>
      </p:pic>
      <p:sp>
        <p:nvSpPr>
          <p:cNvPr id="14" name="Picture Placeholder 13">
            <a:extLst>
              <a:ext uri="{FF2B5EF4-FFF2-40B4-BE49-F238E27FC236}">
                <a16:creationId xmlns:a16="http://schemas.microsoft.com/office/drawing/2014/main" id="{6F7AEB84-BFBD-3CBC-5F9C-A5E1BB619F92}"/>
              </a:ext>
            </a:extLst>
          </p:cNvPr>
          <p:cNvSpPr>
            <a:spLocks noGrp="1"/>
          </p:cNvSpPr>
          <p:nvPr>
            <p:ph type="pic" sz="quarter" idx="10"/>
          </p:nvPr>
        </p:nvSpPr>
        <p:spPr>
          <a:xfrm>
            <a:off x="6096000" y="0"/>
            <a:ext cx="6096000" cy="6858000"/>
          </a:xfrm>
        </p:spPr>
        <p:txBody>
          <a:bodyPr/>
          <a:lstStyle/>
          <a:p>
            <a:endParaRPr lang="en-IN"/>
          </a:p>
        </p:txBody>
      </p:sp>
      <p:cxnSp>
        <p:nvCxnSpPr>
          <p:cNvPr id="7" name="Straight Connector 6">
            <a:extLst>
              <a:ext uri="{FF2B5EF4-FFF2-40B4-BE49-F238E27FC236}">
                <a16:creationId xmlns:a16="http://schemas.microsoft.com/office/drawing/2014/main" id="{7BE0E227-B0DD-FEE6-3BA1-E7A5D31B8E0B}"/>
              </a:ext>
            </a:extLst>
          </p:cNvPr>
          <p:cNvCxnSpPr>
            <a:cxnSpLocks/>
          </p:cNvCxnSpPr>
          <p:nvPr userDrawn="1"/>
        </p:nvCxnSpPr>
        <p:spPr>
          <a:xfrm>
            <a:off x="609599" y="1792514"/>
            <a:ext cx="9144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8A49408-32E9-17CA-3ED3-0C0A1E60BAD4}"/>
              </a:ext>
            </a:extLst>
          </p:cNvPr>
          <p:cNvSpPr/>
          <p:nvPr userDrawn="1"/>
        </p:nvSpPr>
        <p:spPr>
          <a:xfrm>
            <a:off x="6008914" y="0"/>
            <a:ext cx="87086" cy="6858000"/>
          </a:xfrm>
          <a:prstGeom prst="rect">
            <a:avLst/>
          </a:prstGeom>
          <a:solidFill>
            <a:schemeClr val="accent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7445965"/>
      </p:ext>
    </p:extLst>
  </p:cSld>
  <p:clrMapOvr>
    <a:masterClrMapping/>
  </p:clrMapOvr>
  <p:extLst>
    <p:ext uri="{DCECCB84-F9BA-43D5-87BE-67443E8EF086}">
      <p15:sldGuideLst xmlns:p15="http://schemas.microsoft.com/office/powerpoint/2012/main">
        <p15:guide id="2" pos="38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CE59-B50B-9428-7B9F-68A113F77C11}"/>
              </a:ext>
            </a:extLst>
          </p:cNvPr>
          <p:cNvSpPr>
            <a:spLocks noGrp="1"/>
          </p:cNvSpPr>
          <p:nvPr>
            <p:ph type="title"/>
          </p:nvPr>
        </p:nvSpPr>
        <p:spPr/>
        <p:txBody>
          <a:bodyPr anchor="t"/>
          <a:lstStyle/>
          <a:p>
            <a:r>
              <a:rPr lang="en-US"/>
              <a:t>Click to edit Master title style</a:t>
            </a:r>
            <a:endParaRPr lang="en-IN"/>
          </a:p>
        </p:txBody>
      </p:sp>
    </p:spTree>
    <p:extLst>
      <p:ext uri="{BB962C8B-B14F-4D97-AF65-F5344CB8AC3E}">
        <p14:creationId xmlns:p14="http://schemas.microsoft.com/office/powerpoint/2010/main" val="15531937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983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image" Target="../media/image2.png"/><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image" Target="../media/image3.svg"/><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5" Type="http://schemas.openxmlformats.org/officeDocument/2006/relationships/theme" Target="../theme/theme3.xml"/><Relationship Id="rId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3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83422767"/>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50CD3B-F926-1719-D612-EAD7E34A69D8}"/>
              </a:ext>
            </a:extLst>
          </p:cNvPr>
          <p:cNvSpPr>
            <a:spLocks noGrp="1"/>
          </p:cNvSpPr>
          <p:nvPr>
            <p:ph type="title"/>
          </p:nvPr>
        </p:nvSpPr>
        <p:spPr>
          <a:xfrm>
            <a:off x="609601" y="309246"/>
            <a:ext cx="10972798" cy="735784"/>
          </a:xfrm>
          <a:prstGeom prst="rect">
            <a:avLst/>
          </a:prstGeom>
        </p:spPr>
        <p:txBody>
          <a:bodyPr vert="horz" lIns="0" tIns="0" rIns="0" bIns="0" rtlCol="0" anchor="ctr">
            <a:no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D68A1D-77F6-FE9B-09AF-ED2EAEAC42AD}"/>
              </a:ext>
            </a:extLst>
          </p:cNvPr>
          <p:cNvSpPr>
            <a:spLocks noGrp="1"/>
          </p:cNvSpPr>
          <p:nvPr>
            <p:ph type="body" idx="1"/>
          </p:nvPr>
        </p:nvSpPr>
        <p:spPr>
          <a:xfrm>
            <a:off x="609601" y="1257300"/>
            <a:ext cx="10972798" cy="4991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00243344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Segoe UI" panose="020B0502040204020203"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4" orient="horz" pos="3936">
          <p15:clr>
            <a:srgbClr val="F26B43"/>
          </p15:clr>
        </p15:guide>
        <p15:guide id="5" pos="192">
          <p15:clr>
            <a:srgbClr val="F26B43"/>
          </p15:clr>
        </p15:guide>
        <p15:guide id="6" orient="horz" pos="192">
          <p15:clr>
            <a:srgbClr val="F26B43"/>
          </p15:clr>
        </p15:guide>
        <p15:guide id="7" pos="7488">
          <p15:clr>
            <a:srgbClr val="F26B43"/>
          </p15:clr>
        </p15:guide>
        <p15:guide id="8" orient="horz" pos="4128">
          <p15:clr>
            <a:srgbClr val="F26B43"/>
          </p15:clr>
        </p15:guide>
        <p15:guide id="9" orient="horz" pos="665">
          <p15:clr>
            <a:srgbClr val="F26B43"/>
          </p15:clr>
        </p15:guide>
        <p15:guide id="10" orient="horz" pos="79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9.svg"/></Relationships>
</file>

<file path=ppt/slides/_rels/slide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blog.flipgrid.com/news/immersivereader"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notesSlide" Target="../notesSlides/notesSlide16.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png"/><Relationship Id="rId9" Type="http://schemas.openxmlformats.org/officeDocument/2006/relationships/image" Target="../media/image78.png"/></Relationships>
</file>

<file path=ppt/slides/_rels/slide18.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73.png"/><Relationship Id="rId26" Type="http://schemas.openxmlformats.org/officeDocument/2006/relationships/image" Target="../media/image101.png"/><Relationship Id="rId3" Type="http://schemas.openxmlformats.org/officeDocument/2006/relationships/notesSlide" Target="../notesSlides/notesSlide17.xml"/><Relationship Id="rId21" Type="http://schemas.openxmlformats.org/officeDocument/2006/relationships/image" Target="../media/image96.png"/><Relationship Id="rId34" Type="http://schemas.openxmlformats.org/officeDocument/2006/relationships/image" Target="../media/image109.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75.png"/><Relationship Id="rId25" Type="http://schemas.openxmlformats.org/officeDocument/2006/relationships/image" Target="../media/image100.png"/><Relationship Id="rId33" Type="http://schemas.openxmlformats.org/officeDocument/2006/relationships/image" Target="../media/image108.png"/><Relationship Id="rId2" Type="http://schemas.openxmlformats.org/officeDocument/2006/relationships/slideLayout" Target="../slideLayouts/slideLayout64.xml"/><Relationship Id="rId16" Type="http://schemas.openxmlformats.org/officeDocument/2006/relationships/image" Target="../media/image77.png"/><Relationship Id="rId20" Type="http://schemas.openxmlformats.org/officeDocument/2006/relationships/image" Target="../media/image95.png"/><Relationship Id="rId29" Type="http://schemas.openxmlformats.org/officeDocument/2006/relationships/image" Target="../media/image104.png"/><Relationship Id="rId1" Type="http://schemas.openxmlformats.org/officeDocument/2006/relationships/tags" Target="../tags/tag2.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99.png"/><Relationship Id="rId32" Type="http://schemas.openxmlformats.org/officeDocument/2006/relationships/image" Target="../media/image107.svg"/><Relationship Id="rId5" Type="http://schemas.openxmlformats.org/officeDocument/2006/relationships/image" Target="../media/image84.png"/><Relationship Id="rId15" Type="http://schemas.openxmlformats.org/officeDocument/2006/relationships/image" Target="../media/image76.png"/><Relationship Id="rId23" Type="http://schemas.openxmlformats.org/officeDocument/2006/relationships/image" Target="../media/image98.png"/><Relationship Id="rId28" Type="http://schemas.openxmlformats.org/officeDocument/2006/relationships/image" Target="../media/image103.svg"/><Relationship Id="rId36" Type="http://schemas.openxmlformats.org/officeDocument/2006/relationships/image" Target="../media/image111.svg"/><Relationship Id="rId10" Type="http://schemas.openxmlformats.org/officeDocument/2006/relationships/image" Target="../media/image89.svg"/><Relationship Id="rId19" Type="http://schemas.openxmlformats.org/officeDocument/2006/relationships/image" Target="../media/image94.png"/><Relationship Id="rId31" Type="http://schemas.openxmlformats.org/officeDocument/2006/relationships/image" Target="../media/image106.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svg"/><Relationship Id="rId35" Type="http://schemas.openxmlformats.org/officeDocument/2006/relationships/image" Target="../media/image110.png"/><Relationship Id="rId8" Type="http://schemas.openxmlformats.org/officeDocument/2006/relationships/image" Target="../media/image87.png"/></Relationships>
</file>

<file path=ppt/slides/_rels/slide19.xml.rels><?xml version="1.0" encoding="UTF-8" standalone="yes"?>
<Relationships xmlns="http://schemas.openxmlformats.org/package/2006/relationships"><Relationship Id="rId8" Type="http://schemas.openxmlformats.org/officeDocument/2006/relationships/hyperlink" Target="https://aka.ms/Edu-Prebuild-AI-Services" TargetMode="External"/><Relationship Id="rId3" Type="http://schemas.openxmlformats.org/officeDocument/2006/relationships/image" Target="../media/image112.png"/><Relationship Id="rId7" Type="http://schemas.openxmlformats.org/officeDocument/2006/relationships/hyperlink" Target="https://aka.ms/Edu-ResponsibleAI-dashboard" TargetMode="External"/><Relationship Id="rId2" Type="http://schemas.openxmlformats.org/officeDocument/2006/relationships/notesSlide" Target="../notesSlides/notesSlide18.xml"/><Relationship Id="rId1" Type="http://schemas.openxmlformats.org/officeDocument/2006/relationships/slideLayout" Target="../slideLayouts/slideLayout65.xml"/><Relationship Id="rId6" Type="http://schemas.openxmlformats.org/officeDocument/2006/relationships/hyperlink" Target="https://aka.ms/Edu-ChatGPT-Content-Safety" TargetMode="External"/><Relationship Id="rId5" Type="http://schemas.openxmlformats.org/officeDocument/2006/relationships/hyperlink" Target="https://learn.microsoft.com/en-us/azure/ai-services/content-safety/overview" TargetMode="External"/><Relationship Id="rId4" Type="http://schemas.openxmlformats.org/officeDocument/2006/relationships/hyperlink" Target="https://aka.ms/Microsoft-Education-Cent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6.jpeg"/><Relationship Id="rId4" Type="http://schemas.openxmlformats.org/officeDocument/2006/relationships/image" Target="../media/image5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jpe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152172" y="5020725"/>
            <a:ext cx="5926318" cy="576739"/>
          </a:xfrm>
        </p:spPr>
        <p:txBody>
          <a:bodyPr anchor="t">
            <a:normAutofit fontScale="90000"/>
          </a:bodyPr>
          <a:lstStyle/>
          <a:p>
            <a:pPr algn="r"/>
            <a:r>
              <a:rPr lang="en-US" sz="2400" dirty="0">
                <a:solidFill>
                  <a:schemeClr val="accent4"/>
                </a:solidFill>
                <a:latin typeface="Franklin Gothic Book" panose="020B0503020102020204" pitchFamily="34" charset="0"/>
                <a:cs typeface="Segoe UI" panose="020B0502040204020203" pitchFamily="34" charset="0"/>
              </a:rPr>
              <a:t>Ruth Yakubu</a:t>
            </a:r>
            <a:br>
              <a:rPr lang="en-US" sz="2400" dirty="0">
                <a:solidFill>
                  <a:schemeClr val="accent4"/>
                </a:solidFill>
                <a:latin typeface="Franklin Gothic Book" panose="020B0503020102020204" pitchFamily="34" charset="0"/>
                <a:cs typeface="Segoe UI" panose="020B0502040204020203" pitchFamily="34" charset="0"/>
              </a:rPr>
            </a:br>
            <a:r>
              <a:rPr lang="en-US" sz="2400" dirty="0">
                <a:solidFill>
                  <a:schemeClr val="accent4"/>
                </a:solidFill>
                <a:latin typeface="Franklin Gothic Book" panose="020B0503020102020204" pitchFamily="34" charset="0"/>
                <a:cs typeface="Segoe UI" panose="020B0502040204020203" pitchFamily="34" charset="0"/>
              </a:rPr>
              <a:t>Cloud Advocate</a:t>
            </a:r>
            <a:br>
              <a:rPr lang="en-US" sz="2400" dirty="0">
                <a:solidFill>
                  <a:schemeClr val="accent4"/>
                </a:solidFill>
                <a:latin typeface="Franklin Gothic Book" panose="020B0503020102020204" pitchFamily="34" charset="0"/>
                <a:cs typeface="Segoe UI" panose="020B0502040204020203" pitchFamily="34" charset="0"/>
              </a:rPr>
            </a:br>
            <a:r>
              <a:rPr lang="en-US" sz="2400" dirty="0">
                <a:solidFill>
                  <a:schemeClr val="accent4"/>
                </a:solidFill>
                <a:latin typeface="Franklin Gothic Book" panose="020B0503020102020204" pitchFamily="34" charset="0"/>
                <a:cs typeface="Segoe UI" panose="020B0502040204020203" pitchFamily="34" charset="0"/>
              </a:rPr>
              <a:t>@RuthieYakubu </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062783" y="4101873"/>
            <a:ext cx="7090706" cy="886175"/>
          </a:xfrm>
        </p:spPr>
        <p:txBody>
          <a:bodyPr anchor="b">
            <a:noAutofit/>
          </a:bodyPr>
          <a:lstStyle/>
          <a:p>
            <a:pPr algn="l"/>
            <a:r>
              <a:rPr lang="en-US" sz="3200" dirty="0">
                <a:latin typeface="Franklin Gothic Book" panose="020B0503020102020204" pitchFamily="34" charset="0"/>
              </a:rPr>
              <a:t>Responsible AI</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486-5197-9A96-37A2-C893141863C8}"/>
              </a:ext>
            </a:extLst>
          </p:cNvPr>
          <p:cNvSpPr>
            <a:spLocks noGrp="1"/>
          </p:cNvSpPr>
          <p:nvPr>
            <p:ph type="title"/>
          </p:nvPr>
        </p:nvSpPr>
        <p:spPr/>
        <p:txBody>
          <a:bodyPr/>
          <a:lstStyle/>
          <a:p>
            <a:r>
              <a:rPr lang="en-US" dirty="0"/>
              <a:t>Gaps in finding data bias</a:t>
            </a:r>
          </a:p>
        </p:txBody>
      </p:sp>
      <p:sp>
        <p:nvSpPr>
          <p:cNvPr id="12" name="Text Placeholder 11">
            <a:extLst>
              <a:ext uri="{FF2B5EF4-FFF2-40B4-BE49-F238E27FC236}">
                <a16:creationId xmlns:a16="http://schemas.microsoft.com/office/drawing/2014/main" id="{3A7167FC-7946-2EF1-D439-04C53D2DD9D9}"/>
              </a:ext>
            </a:extLst>
          </p:cNvPr>
          <p:cNvSpPr>
            <a:spLocks noGrp="1"/>
          </p:cNvSpPr>
          <p:nvPr>
            <p:ph type="body" idx="1"/>
          </p:nvPr>
        </p:nvSpPr>
        <p:spPr/>
        <p:txBody>
          <a:bodyPr/>
          <a:lstStyle/>
          <a:p>
            <a:r>
              <a:rPr lang="en-US" dirty="0"/>
              <a:t>DATA Representation</a:t>
            </a:r>
          </a:p>
        </p:txBody>
      </p:sp>
      <p:sp>
        <p:nvSpPr>
          <p:cNvPr id="14" name="Text Placeholder 13">
            <a:extLst>
              <a:ext uri="{FF2B5EF4-FFF2-40B4-BE49-F238E27FC236}">
                <a16:creationId xmlns:a16="http://schemas.microsoft.com/office/drawing/2014/main" id="{F161120E-1A92-C41A-498F-51FC5430A490}"/>
              </a:ext>
            </a:extLst>
          </p:cNvPr>
          <p:cNvSpPr>
            <a:spLocks noGrp="1"/>
          </p:cNvSpPr>
          <p:nvPr>
            <p:ph type="body" sz="quarter" idx="3"/>
          </p:nvPr>
        </p:nvSpPr>
        <p:spPr/>
        <p:txBody>
          <a:bodyPr/>
          <a:lstStyle/>
          <a:p>
            <a:r>
              <a:rPr lang="en-US" dirty="0"/>
              <a:t>Data Analysis</a:t>
            </a:r>
          </a:p>
        </p:txBody>
      </p:sp>
      <p:pic>
        <p:nvPicPr>
          <p:cNvPr id="23" name="Content Placeholder 22" descr="Balls balancing">
            <a:extLst>
              <a:ext uri="{FF2B5EF4-FFF2-40B4-BE49-F238E27FC236}">
                <a16:creationId xmlns:a16="http://schemas.microsoft.com/office/drawing/2014/main" id="{5AC7560E-CBFC-48BF-F318-EA342281566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92200" y="2916592"/>
            <a:ext cx="4816475" cy="3182228"/>
          </a:xfrm>
        </p:spPr>
      </p:pic>
      <p:pic>
        <p:nvPicPr>
          <p:cNvPr id="27" name="Content Placeholder 26" descr="A picture containing screenshot, text, diagram, rectangle&#10;&#10;Description automatically generated">
            <a:extLst>
              <a:ext uri="{FF2B5EF4-FFF2-40B4-BE49-F238E27FC236}">
                <a16:creationId xmlns:a16="http://schemas.microsoft.com/office/drawing/2014/main" id="{5FC0F8BC-822C-6C17-51AE-0461C2A72054}"/>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15063" y="3169992"/>
            <a:ext cx="4826000" cy="2675428"/>
          </a:xfrm>
        </p:spPr>
      </p:pic>
    </p:spTree>
    <p:extLst>
      <p:ext uri="{BB962C8B-B14F-4D97-AF65-F5344CB8AC3E}">
        <p14:creationId xmlns:p14="http://schemas.microsoft.com/office/powerpoint/2010/main" val="146686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486-5197-9A96-37A2-C893141863C8}"/>
              </a:ext>
            </a:extLst>
          </p:cNvPr>
          <p:cNvSpPr>
            <a:spLocks noGrp="1"/>
          </p:cNvSpPr>
          <p:nvPr>
            <p:ph type="title"/>
          </p:nvPr>
        </p:nvSpPr>
        <p:spPr/>
        <p:txBody>
          <a:bodyPr/>
          <a:lstStyle/>
          <a:p>
            <a:r>
              <a:rPr lang="en-US" dirty="0"/>
              <a:t>Gaps in model </a:t>
            </a:r>
            <a:r>
              <a:rPr lang="en-US" dirty="0" err="1"/>
              <a:t>explainability</a:t>
            </a:r>
            <a:endParaRPr lang="en-US" dirty="0"/>
          </a:p>
        </p:txBody>
      </p:sp>
      <p:sp>
        <p:nvSpPr>
          <p:cNvPr id="12" name="Text Placeholder 11">
            <a:extLst>
              <a:ext uri="{FF2B5EF4-FFF2-40B4-BE49-F238E27FC236}">
                <a16:creationId xmlns:a16="http://schemas.microsoft.com/office/drawing/2014/main" id="{3A7167FC-7946-2EF1-D439-04C53D2DD9D9}"/>
              </a:ext>
            </a:extLst>
          </p:cNvPr>
          <p:cNvSpPr>
            <a:spLocks noGrp="1"/>
          </p:cNvSpPr>
          <p:nvPr>
            <p:ph type="body" idx="1"/>
          </p:nvPr>
        </p:nvSpPr>
        <p:spPr/>
        <p:txBody>
          <a:bodyPr/>
          <a:lstStyle/>
          <a:p>
            <a:r>
              <a:rPr lang="en-US" dirty="0"/>
              <a:t>Blackbox</a:t>
            </a:r>
          </a:p>
        </p:txBody>
      </p:sp>
      <p:sp>
        <p:nvSpPr>
          <p:cNvPr id="14" name="Text Placeholder 13">
            <a:extLst>
              <a:ext uri="{FF2B5EF4-FFF2-40B4-BE49-F238E27FC236}">
                <a16:creationId xmlns:a16="http://schemas.microsoft.com/office/drawing/2014/main" id="{F161120E-1A92-C41A-498F-51FC5430A490}"/>
              </a:ext>
            </a:extLst>
          </p:cNvPr>
          <p:cNvSpPr>
            <a:spLocks noGrp="1"/>
          </p:cNvSpPr>
          <p:nvPr>
            <p:ph type="body" sz="quarter" idx="3"/>
          </p:nvPr>
        </p:nvSpPr>
        <p:spPr/>
        <p:txBody>
          <a:bodyPr/>
          <a:lstStyle/>
          <a:p>
            <a:r>
              <a:rPr lang="en-US" dirty="0"/>
              <a:t>Feature Importance</a:t>
            </a:r>
          </a:p>
        </p:txBody>
      </p:sp>
      <p:pic>
        <p:nvPicPr>
          <p:cNvPr id="6" name="Content Placeholder 5" descr="A black cube with a blue magnifying glass&#10;&#10;Description automatically generated with medium confidence">
            <a:extLst>
              <a:ext uri="{FF2B5EF4-FFF2-40B4-BE49-F238E27FC236}">
                <a16:creationId xmlns:a16="http://schemas.microsoft.com/office/drawing/2014/main" id="{BC616CF1-EA17-3AB5-C0D5-F9A49F5EB5F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52562" y="3593306"/>
            <a:ext cx="4095750" cy="1828800"/>
          </a:xfrm>
        </p:spPr>
      </p:pic>
      <p:pic>
        <p:nvPicPr>
          <p:cNvPr id="7" name="Content Placeholder 6" descr="A screenshot of a graph&#10;&#10;Description automatically generated with low confidence">
            <a:extLst>
              <a:ext uri="{FF2B5EF4-FFF2-40B4-BE49-F238E27FC236}">
                <a16:creationId xmlns:a16="http://schemas.microsoft.com/office/drawing/2014/main" id="{627ADCFB-B64E-BC1F-61C9-7B55C057CC35}"/>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15063" y="3089891"/>
            <a:ext cx="4826000" cy="2835630"/>
          </a:xfrm>
        </p:spPr>
      </p:pic>
      <p:pic>
        <p:nvPicPr>
          <p:cNvPr id="9" name="Picture 8">
            <a:extLst>
              <a:ext uri="{FF2B5EF4-FFF2-40B4-BE49-F238E27FC236}">
                <a16:creationId xmlns:a16="http://schemas.microsoft.com/office/drawing/2014/main" id="{2C91D00B-FF97-246E-107F-68029F526499}"/>
              </a:ext>
            </a:extLst>
          </p:cNvPr>
          <p:cNvPicPr>
            <a:picLocks noChangeAspect="1"/>
          </p:cNvPicPr>
          <p:nvPr/>
        </p:nvPicPr>
        <p:blipFill>
          <a:blip r:embed="rId5"/>
          <a:stretch>
            <a:fillRect/>
          </a:stretch>
        </p:blipFill>
        <p:spPr>
          <a:xfrm>
            <a:off x="6489668" y="3293456"/>
            <a:ext cx="4822354" cy="2834886"/>
          </a:xfrm>
          <a:prstGeom prst="rect">
            <a:avLst/>
          </a:prstGeom>
        </p:spPr>
      </p:pic>
    </p:spTree>
    <p:extLst>
      <p:ext uri="{BB962C8B-B14F-4D97-AF65-F5344CB8AC3E}">
        <p14:creationId xmlns:p14="http://schemas.microsoft.com/office/powerpoint/2010/main" val="158940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F82D8-44B0-9132-B1EA-ED8696143F96}"/>
              </a:ext>
            </a:extLst>
          </p:cNvPr>
          <p:cNvSpPr>
            <a:spLocks noGrp="1"/>
          </p:cNvSpPr>
          <p:nvPr>
            <p:ph type="title"/>
          </p:nvPr>
        </p:nvSpPr>
        <p:spPr/>
        <p:txBody>
          <a:bodyPr/>
          <a:lstStyle/>
          <a:p>
            <a:r>
              <a:rPr lang="en-US" dirty="0"/>
              <a:t>Open AI Challenges to consider</a:t>
            </a:r>
          </a:p>
        </p:txBody>
      </p:sp>
      <p:sp>
        <p:nvSpPr>
          <p:cNvPr id="14" name="Oval 13">
            <a:extLst>
              <a:ext uri="{FF2B5EF4-FFF2-40B4-BE49-F238E27FC236}">
                <a16:creationId xmlns:a16="http://schemas.microsoft.com/office/drawing/2014/main" id="{6B1DC283-ABC8-2076-E5CE-EF5695086568}"/>
              </a:ext>
            </a:extLst>
          </p:cNvPr>
          <p:cNvSpPr/>
          <p:nvPr/>
        </p:nvSpPr>
        <p:spPr>
          <a:xfrm>
            <a:off x="3907090" y="4878318"/>
            <a:ext cx="2481209" cy="14846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Hallucination</a:t>
            </a:r>
          </a:p>
        </p:txBody>
      </p:sp>
      <p:sp>
        <p:nvSpPr>
          <p:cNvPr id="16" name="Oval 15">
            <a:extLst>
              <a:ext uri="{FF2B5EF4-FFF2-40B4-BE49-F238E27FC236}">
                <a16:creationId xmlns:a16="http://schemas.microsoft.com/office/drawing/2014/main" id="{298016A5-DED5-0D44-004F-3821C0D32E59}"/>
              </a:ext>
            </a:extLst>
          </p:cNvPr>
          <p:cNvSpPr/>
          <p:nvPr/>
        </p:nvSpPr>
        <p:spPr>
          <a:xfrm>
            <a:off x="2659806" y="2128295"/>
            <a:ext cx="1843696" cy="11789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Bias</a:t>
            </a:r>
          </a:p>
        </p:txBody>
      </p:sp>
      <p:sp>
        <p:nvSpPr>
          <p:cNvPr id="18" name="Oval 17">
            <a:extLst>
              <a:ext uri="{FF2B5EF4-FFF2-40B4-BE49-F238E27FC236}">
                <a16:creationId xmlns:a16="http://schemas.microsoft.com/office/drawing/2014/main" id="{DF7A1218-0002-B35D-C69D-6954F4D8820B}"/>
              </a:ext>
            </a:extLst>
          </p:cNvPr>
          <p:cNvSpPr/>
          <p:nvPr/>
        </p:nvSpPr>
        <p:spPr>
          <a:xfrm>
            <a:off x="4413520" y="3376480"/>
            <a:ext cx="2430526" cy="1372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Content toxicity</a:t>
            </a:r>
          </a:p>
        </p:txBody>
      </p:sp>
      <p:sp>
        <p:nvSpPr>
          <p:cNvPr id="19" name="Oval 18">
            <a:extLst>
              <a:ext uri="{FF2B5EF4-FFF2-40B4-BE49-F238E27FC236}">
                <a16:creationId xmlns:a16="http://schemas.microsoft.com/office/drawing/2014/main" id="{A36ACDD3-8A1F-BCBC-C46E-C6892FC26055}"/>
              </a:ext>
            </a:extLst>
          </p:cNvPr>
          <p:cNvSpPr/>
          <p:nvPr/>
        </p:nvSpPr>
        <p:spPr>
          <a:xfrm>
            <a:off x="93109" y="2172065"/>
            <a:ext cx="2217532" cy="11789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Harmful to Society</a:t>
            </a:r>
          </a:p>
        </p:txBody>
      </p:sp>
      <p:sp>
        <p:nvSpPr>
          <p:cNvPr id="20" name="Oval 19">
            <a:extLst>
              <a:ext uri="{FF2B5EF4-FFF2-40B4-BE49-F238E27FC236}">
                <a16:creationId xmlns:a16="http://schemas.microsoft.com/office/drawing/2014/main" id="{73097A9A-FC88-AF4D-523B-78A13139F8A4}"/>
              </a:ext>
            </a:extLst>
          </p:cNvPr>
          <p:cNvSpPr/>
          <p:nvPr/>
        </p:nvSpPr>
        <p:spPr>
          <a:xfrm>
            <a:off x="188319" y="5095147"/>
            <a:ext cx="2283132" cy="12677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Relevant &amp; Factual information</a:t>
            </a:r>
          </a:p>
        </p:txBody>
      </p:sp>
      <p:sp>
        <p:nvSpPr>
          <p:cNvPr id="2" name="Oval 1">
            <a:extLst>
              <a:ext uri="{FF2B5EF4-FFF2-40B4-BE49-F238E27FC236}">
                <a16:creationId xmlns:a16="http://schemas.microsoft.com/office/drawing/2014/main" id="{C18EE300-600F-714A-9C4F-D9B28E960C52}"/>
              </a:ext>
            </a:extLst>
          </p:cNvPr>
          <p:cNvSpPr/>
          <p:nvPr/>
        </p:nvSpPr>
        <p:spPr>
          <a:xfrm>
            <a:off x="1436230" y="3707558"/>
            <a:ext cx="2283132" cy="133221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Regulatory Compliance</a:t>
            </a:r>
          </a:p>
        </p:txBody>
      </p:sp>
      <p:pic>
        <p:nvPicPr>
          <p:cNvPr id="5" name="Picture 4" descr="Young woman thinking">
            <a:extLst>
              <a:ext uri="{FF2B5EF4-FFF2-40B4-BE49-F238E27FC236}">
                <a16:creationId xmlns:a16="http://schemas.microsoft.com/office/drawing/2014/main" id="{1915BB1D-8B4C-1C99-2405-9B0CE59DA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446" y="1688314"/>
            <a:ext cx="5215554" cy="3481371"/>
          </a:xfrm>
          <a:prstGeom prst="ellipse">
            <a:avLst/>
          </a:prstGeom>
          <a:ln>
            <a:noFill/>
          </a:ln>
          <a:effectLst>
            <a:softEdge rad="112500"/>
          </a:effectLst>
        </p:spPr>
      </p:pic>
    </p:spTree>
    <p:extLst>
      <p:ext uri="{BB962C8B-B14F-4D97-AF65-F5344CB8AC3E}">
        <p14:creationId xmlns:p14="http://schemas.microsoft.com/office/powerpoint/2010/main" val="3011151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a:extLst>
              <a:ext uri="{FF2B5EF4-FFF2-40B4-BE49-F238E27FC236}">
                <a16:creationId xmlns:a16="http://schemas.microsoft.com/office/drawing/2014/main" id="{1CC0C03D-2078-CFBB-343C-FE78C848B3FC}"/>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Azure OpenAI Service C</a:t>
            </a:r>
          </a:p>
        </p:txBody>
      </p:sp>
      <p:sp>
        <p:nvSpPr>
          <p:cNvPr id="73" name="Rectangle: Rounded Corners 4">
            <a:extLst>
              <a:ext uri="{FF2B5EF4-FFF2-40B4-BE49-F238E27FC236}">
                <a16:creationId xmlns:a16="http://schemas.microsoft.com/office/drawing/2014/main" id="{D754B1EF-5BE5-250B-2D39-7AB30B533B01}"/>
              </a:ext>
              <a:ext uri="{C183D7F6-B498-43B3-948B-1728B52AA6E4}">
                <adec:decorative xmlns:adec="http://schemas.microsoft.com/office/drawing/2017/decorative" val="1"/>
              </a:ext>
            </a:extLst>
          </p:cNvPr>
          <p:cNvSpPr/>
          <p:nvPr/>
        </p:nvSpPr>
        <p:spPr bwMode="auto">
          <a:xfrm>
            <a:off x="2467189" y="3829572"/>
            <a:ext cx="7281562" cy="1182674"/>
          </a:xfrm>
          <a:prstGeom prst="round2SameRect">
            <a:avLst>
              <a:gd name="adj1" fmla="val 0"/>
              <a:gd name="adj2" fmla="val 3933"/>
            </a:avLst>
          </a:prstGeom>
          <a:solidFill>
            <a:schemeClr val="accent6">
              <a:lumMod val="10000"/>
            </a:schemeClr>
          </a:solidFill>
          <a:ln w="12700" cap="flat" cmpd="sng" algn="ctr">
            <a:no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 name="Content Placeholder 2">
            <a:extLst>
              <a:ext uri="{FF2B5EF4-FFF2-40B4-BE49-F238E27FC236}">
                <a16:creationId xmlns:a16="http://schemas.microsoft.com/office/drawing/2014/main" id="{B09A24C5-6F97-8539-82C7-899E3C7F9981}"/>
              </a:ext>
            </a:extLst>
          </p:cNvPr>
          <p:cNvSpPr>
            <a:spLocks noGrp="1"/>
          </p:cNvSpPr>
          <p:nvPr>
            <p:ph idx="1"/>
          </p:nvPr>
        </p:nvSpPr>
        <p:spPr>
          <a:xfrm>
            <a:off x="1216885" y="2112579"/>
            <a:ext cx="9782171" cy="1460585"/>
          </a:xfrm>
        </p:spPr>
        <p:txBody>
          <a:bodyPr vert="horz" lIns="91440" tIns="45720" rIns="91440" bIns="45720" rtlCol="0" anchor="t">
            <a:normAutofit/>
          </a:bodyPr>
          <a:lstStyle/>
          <a:p>
            <a:pPr marL="0" indent="0" defTabSz="804672">
              <a:spcBef>
                <a:spcPts val="880"/>
              </a:spcBef>
              <a:buNone/>
            </a:pPr>
            <a:r>
              <a:rPr lang="en-GB" sz="1584" kern="1200" dirty="0">
                <a:solidFill>
                  <a:schemeClr val="tx1"/>
                </a:solidFill>
                <a:latin typeface="+mn-lt"/>
                <a:ea typeface="+mn-ea"/>
                <a:cs typeface="Calibri"/>
              </a:rPr>
              <a:t>The Azure AI Content Safety service works alongside core models by running both the prompt and completion to detect and prevent the output of harmful content. </a:t>
            </a:r>
          </a:p>
          <a:p>
            <a:pPr marL="0" indent="0" defTabSz="804672">
              <a:spcBef>
                <a:spcPts val="880"/>
              </a:spcBef>
              <a:buNone/>
            </a:pPr>
            <a:endParaRPr lang="en-US" sz="1584" kern="1200" dirty="0">
              <a:solidFill>
                <a:schemeClr val="tx1"/>
              </a:solidFill>
              <a:latin typeface="+mn-lt"/>
              <a:ea typeface="+mn-ea"/>
              <a:cs typeface="Calibri"/>
            </a:endParaRPr>
          </a:p>
          <a:p>
            <a:pPr marL="0" indent="0" defTabSz="804672">
              <a:spcBef>
                <a:spcPts val="880"/>
              </a:spcBef>
              <a:buNone/>
            </a:pPr>
            <a:r>
              <a:rPr lang="en-GB" sz="1584" kern="1200" dirty="0">
                <a:solidFill>
                  <a:schemeClr val="tx1"/>
                </a:solidFill>
                <a:latin typeface="+mn-lt"/>
                <a:ea typeface="+mn-ea"/>
                <a:cs typeface="Calibri"/>
              </a:rPr>
              <a:t>Supported languages: </a:t>
            </a:r>
            <a:r>
              <a:rPr lang="en-GB" sz="1584" kern="1200" dirty="0">
                <a:solidFill>
                  <a:schemeClr val="tx1"/>
                </a:solidFill>
                <a:latin typeface="+mn-lt"/>
                <a:ea typeface="+mn-lt"/>
                <a:cs typeface="+mn-lt"/>
              </a:rPr>
              <a:t>English, German, Japanese, Spanish, French, Italian, Portuguese, and Chinese</a:t>
            </a:r>
            <a:endParaRPr lang="en-US" sz="1584" kern="1200" dirty="0">
              <a:solidFill>
                <a:schemeClr val="tx1"/>
              </a:solidFill>
              <a:latin typeface="+mn-lt"/>
              <a:ea typeface="+mn-lt"/>
              <a:cs typeface="+mn-lt"/>
            </a:endParaRPr>
          </a:p>
          <a:p>
            <a:pPr marL="0" indent="0">
              <a:buNone/>
            </a:pPr>
            <a:endParaRPr lang="en-GB" dirty="0">
              <a:cs typeface="Calibri"/>
            </a:endParaRPr>
          </a:p>
        </p:txBody>
      </p:sp>
      <p:sp>
        <p:nvSpPr>
          <p:cNvPr id="10" name="Oval 9">
            <a:extLst>
              <a:ext uri="{FF2B5EF4-FFF2-40B4-BE49-F238E27FC236}">
                <a16:creationId xmlns:a16="http://schemas.microsoft.com/office/drawing/2014/main" id="{545F9453-2212-5853-6FBC-6558A38E86C9}"/>
              </a:ext>
            </a:extLst>
          </p:cNvPr>
          <p:cNvSpPr/>
          <p:nvPr/>
        </p:nvSpPr>
        <p:spPr bwMode="auto">
          <a:xfrm>
            <a:off x="2604128" y="3969044"/>
            <a:ext cx="291610" cy="291610"/>
          </a:xfrm>
          <a:prstGeom prst="ellipse">
            <a:avLst/>
          </a:prstGeom>
          <a:solidFill>
            <a:schemeClr val="bg1"/>
          </a:solidFill>
          <a:ln w="25400">
            <a:solidFill>
              <a:srgbClr val="E8A6E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59468" rtl="0" eaLnBrk="1" fontAlgn="base" latinLnBrk="0" hangingPunct="1">
              <a:lnSpc>
                <a:spcPct val="100000"/>
              </a:lnSpc>
              <a:spcBef>
                <a:spcPct val="0"/>
              </a:spcBef>
              <a:spcAft>
                <a:spcPts val="600"/>
              </a:spcAft>
              <a:buClrTx/>
              <a:buSzTx/>
              <a:buFontTx/>
              <a:buNone/>
              <a:tabLst/>
              <a:defRPr/>
            </a:pPr>
            <a:r>
              <a:rPr kumimoji="0" lang="en-US" sz="1232" b="0" i="0" u="none" strike="noStrike" kern="0" cap="none" spc="0" normalizeH="0" baseline="0" noProof="0" dirty="0">
                <a:ln>
                  <a:noFill/>
                </a:ln>
                <a:solidFill>
                  <a:srgbClr val="FFFFFF"/>
                </a:solidFill>
                <a:effectLst/>
                <a:uLnTx/>
                <a:uFillTx/>
                <a:latin typeface="Segoe UI Semibold"/>
                <a:ea typeface="+mn-ea"/>
                <a:cs typeface="Segoe UI" pitchFamily="34" charset="0"/>
              </a:rPr>
              <a:t>1</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CBDF0998-2E7B-C36C-A55C-CD969D74091B}"/>
              </a:ext>
            </a:extLst>
          </p:cNvPr>
          <p:cNvSpPr>
            <a:spLocks/>
          </p:cNvSpPr>
          <p:nvPr/>
        </p:nvSpPr>
        <p:spPr bwMode="auto">
          <a:xfrm>
            <a:off x="3013047" y="3961575"/>
            <a:ext cx="6420586" cy="308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432301" rtl="0" eaLnBrk="1" fontAlgn="base" latinLnBrk="0" hangingPunct="1">
              <a:lnSpc>
                <a:spcPct val="100000"/>
              </a:lnSpc>
              <a:spcBef>
                <a:spcPct val="0"/>
              </a:spcBef>
              <a:spcAft>
                <a:spcPts val="720"/>
              </a:spcAft>
              <a:buClrTx/>
              <a:buSzTx/>
              <a:buFontTx/>
              <a:buNone/>
              <a:tabLst/>
              <a:defRPr/>
            </a:pPr>
            <a:r>
              <a:rPr kumimoji="0" lang="en-US" sz="1408" b="0" i="0" u="none" strike="noStrike" kern="0" cap="none" spc="0" normalizeH="0" baseline="0" noProof="0" dirty="0">
                <a:ln>
                  <a:noFill/>
                </a:ln>
                <a:solidFill>
                  <a:srgbClr val="FFFFFF"/>
                </a:solidFill>
                <a:effectLst/>
                <a:uLnTx/>
                <a:uFillTx/>
                <a:latin typeface="Segoe UI Semibold"/>
                <a:ea typeface="+mn-ea"/>
                <a:cs typeface="Segoe UI" pitchFamily="34" charset="0"/>
              </a:rPr>
              <a:t>Classifies harmful content into four categories via Azure OpenAI API response</a:t>
            </a:r>
            <a:endParaRPr kumimoji="0" lang="en-US" sz="16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9" name="Rounded Rectangle 10">
            <a:extLst>
              <a:ext uri="{FF2B5EF4-FFF2-40B4-BE49-F238E27FC236}">
                <a16:creationId xmlns:a16="http://schemas.microsoft.com/office/drawing/2014/main" id="{8CC7288F-0570-7E63-379B-DF8AA9B51B72}"/>
              </a:ext>
            </a:extLst>
          </p:cNvPr>
          <p:cNvSpPr/>
          <p:nvPr/>
        </p:nvSpPr>
        <p:spPr bwMode="auto">
          <a:xfrm>
            <a:off x="2895738" y="4466469"/>
            <a:ext cx="1285292" cy="31864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Hate</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0" name="Rounded Rectangle 10">
            <a:extLst>
              <a:ext uri="{FF2B5EF4-FFF2-40B4-BE49-F238E27FC236}">
                <a16:creationId xmlns:a16="http://schemas.microsoft.com/office/drawing/2014/main" id="{F01F4C54-218A-F010-AEEE-7EA5ECBA304F}"/>
              </a:ext>
            </a:extLst>
          </p:cNvPr>
          <p:cNvSpPr/>
          <p:nvPr/>
        </p:nvSpPr>
        <p:spPr bwMode="auto">
          <a:xfrm>
            <a:off x="4599911" y="4462584"/>
            <a:ext cx="1285292" cy="338116"/>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Sexual</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1" name="Rounded Rectangle 10">
            <a:extLst>
              <a:ext uri="{FF2B5EF4-FFF2-40B4-BE49-F238E27FC236}">
                <a16:creationId xmlns:a16="http://schemas.microsoft.com/office/drawing/2014/main" id="{6781EBD1-6973-0659-660E-2CCAE0092AA2}"/>
              </a:ext>
            </a:extLst>
          </p:cNvPr>
          <p:cNvSpPr/>
          <p:nvPr/>
        </p:nvSpPr>
        <p:spPr bwMode="auto">
          <a:xfrm>
            <a:off x="6304085" y="4466242"/>
            <a:ext cx="1286636" cy="33445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Violence</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2" name="Rounded Rectangle 10">
            <a:extLst>
              <a:ext uri="{FF2B5EF4-FFF2-40B4-BE49-F238E27FC236}">
                <a16:creationId xmlns:a16="http://schemas.microsoft.com/office/drawing/2014/main" id="{64E119DD-5D7C-FF25-2BD1-B84EF2E2DBC7}"/>
              </a:ext>
            </a:extLst>
          </p:cNvPr>
          <p:cNvSpPr/>
          <p:nvPr/>
        </p:nvSpPr>
        <p:spPr bwMode="auto">
          <a:xfrm>
            <a:off x="8009603" y="4462596"/>
            <a:ext cx="1285293" cy="343930"/>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Self-harm</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4" name="Rectangle: Rounded Corners 4">
            <a:extLst>
              <a:ext uri="{FF2B5EF4-FFF2-40B4-BE49-F238E27FC236}">
                <a16:creationId xmlns:a16="http://schemas.microsoft.com/office/drawing/2014/main" id="{8EAC8A29-C474-A258-8B9F-0B45F2631069}"/>
              </a:ext>
              <a:ext uri="{C183D7F6-B498-43B3-948B-1728B52AA6E4}">
                <adec:decorative xmlns:adec="http://schemas.microsoft.com/office/drawing/2017/decorative" val="1"/>
              </a:ext>
            </a:extLst>
          </p:cNvPr>
          <p:cNvSpPr/>
          <p:nvPr/>
        </p:nvSpPr>
        <p:spPr bwMode="auto">
          <a:xfrm>
            <a:off x="2467189" y="5122709"/>
            <a:ext cx="7281562" cy="1182675"/>
          </a:xfrm>
          <a:prstGeom prst="round2SameRect">
            <a:avLst>
              <a:gd name="adj1" fmla="val 0"/>
              <a:gd name="adj2" fmla="val 3933"/>
            </a:avLst>
          </a:prstGeom>
          <a:solidFill>
            <a:schemeClr val="accent6">
              <a:lumMod val="10000"/>
            </a:schemeClr>
          </a:solidFill>
          <a:ln w="12700" cap="flat" cmpd="sng" algn="ctr">
            <a:no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9" name="Oval 88">
            <a:extLst>
              <a:ext uri="{FF2B5EF4-FFF2-40B4-BE49-F238E27FC236}">
                <a16:creationId xmlns:a16="http://schemas.microsoft.com/office/drawing/2014/main" id="{F8C8E83B-72F6-EA46-E903-C7E212C961D0}"/>
              </a:ext>
            </a:extLst>
          </p:cNvPr>
          <p:cNvSpPr/>
          <p:nvPr/>
        </p:nvSpPr>
        <p:spPr bwMode="auto">
          <a:xfrm>
            <a:off x="2604127" y="5192439"/>
            <a:ext cx="291610" cy="291610"/>
          </a:xfrm>
          <a:prstGeom prst="ellipse">
            <a:avLst/>
          </a:prstGeom>
          <a:solidFill>
            <a:schemeClr val="bg1"/>
          </a:solidFill>
          <a:ln w="25400">
            <a:solidFill>
              <a:srgbClr val="E8A6E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59468" rtl="0" eaLnBrk="1" fontAlgn="base" latinLnBrk="0" hangingPunct="1">
              <a:lnSpc>
                <a:spcPct val="100000"/>
              </a:lnSpc>
              <a:spcBef>
                <a:spcPct val="0"/>
              </a:spcBef>
              <a:spcAft>
                <a:spcPts val="600"/>
              </a:spcAft>
              <a:buClrTx/>
              <a:buSzTx/>
              <a:buFontTx/>
              <a:buNone/>
              <a:tabLst/>
              <a:defRPr/>
            </a:pPr>
            <a:r>
              <a:rPr kumimoji="0" lang="en-US" sz="1232" b="0" i="0" u="none" strike="noStrike" kern="0" cap="none" spc="0" normalizeH="0" baseline="0" noProof="0" dirty="0">
                <a:ln>
                  <a:noFill/>
                </a:ln>
                <a:solidFill>
                  <a:srgbClr val="FFFFFF"/>
                </a:solidFill>
                <a:effectLst/>
                <a:uLnTx/>
                <a:uFillTx/>
                <a:latin typeface="Segoe UI Semibold"/>
                <a:ea typeface="+mn-ea"/>
                <a:cs typeface="Segoe UI" pitchFamily="34" charset="0"/>
              </a:rPr>
              <a:t>2</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75" name="Rectangle 74">
            <a:extLst>
              <a:ext uri="{FF2B5EF4-FFF2-40B4-BE49-F238E27FC236}">
                <a16:creationId xmlns:a16="http://schemas.microsoft.com/office/drawing/2014/main" id="{CFD41BE7-7177-675F-7E35-AF57C7C7E19B}"/>
              </a:ext>
            </a:extLst>
          </p:cNvPr>
          <p:cNvSpPr>
            <a:spLocks/>
          </p:cNvSpPr>
          <p:nvPr/>
        </p:nvSpPr>
        <p:spPr bwMode="auto">
          <a:xfrm>
            <a:off x="3013047" y="5214477"/>
            <a:ext cx="4906175" cy="308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432301" rtl="0" eaLnBrk="1" fontAlgn="base" latinLnBrk="0" hangingPunct="1">
              <a:lnSpc>
                <a:spcPct val="100000"/>
              </a:lnSpc>
              <a:spcBef>
                <a:spcPct val="0"/>
              </a:spcBef>
              <a:spcAft>
                <a:spcPts val="720"/>
              </a:spcAft>
              <a:buClrTx/>
              <a:buSzTx/>
              <a:buFontTx/>
              <a:buNone/>
              <a:tabLst/>
              <a:defRPr/>
            </a:pPr>
            <a:r>
              <a:rPr kumimoji="0" lang="en-US" sz="1408" b="0" i="0" u="none" strike="noStrike" kern="0" cap="none" spc="0" normalizeH="0" baseline="0" noProof="0" dirty="0">
                <a:ln>
                  <a:noFill/>
                </a:ln>
                <a:solidFill>
                  <a:srgbClr val="FFFFFF"/>
                </a:solidFill>
                <a:effectLst/>
                <a:uLnTx/>
                <a:uFillTx/>
                <a:latin typeface="Segoe UI Semibold"/>
                <a:ea typeface="+mn-ea"/>
                <a:cs typeface="Segoe UI" pitchFamily="34" charset="0"/>
              </a:rPr>
              <a:t>Returns a severity level score for each category from 0 to 6</a:t>
            </a:r>
            <a:endParaRPr kumimoji="0" lang="en-US" sz="16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76" name="Rounded Rectangle 10">
            <a:extLst>
              <a:ext uri="{FF2B5EF4-FFF2-40B4-BE49-F238E27FC236}">
                <a16:creationId xmlns:a16="http://schemas.microsoft.com/office/drawing/2014/main" id="{A23E2E01-85BC-9B66-9E8A-0A8FD609A85B}"/>
              </a:ext>
            </a:extLst>
          </p:cNvPr>
          <p:cNvSpPr/>
          <p:nvPr/>
        </p:nvSpPr>
        <p:spPr bwMode="auto">
          <a:xfrm>
            <a:off x="2895737" y="5717186"/>
            <a:ext cx="1285292" cy="31864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2</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7" name="Rounded Rectangle 10">
            <a:extLst>
              <a:ext uri="{FF2B5EF4-FFF2-40B4-BE49-F238E27FC236}">
                <a16:creationId xmlns:a16="http://schemas.microsoft.com/office/drawing/2014/main" id="{2A400948-4B54-7766-33D0-40F3C882FA87}"/>
              </a:ext>
            </a:extLst>
          </p:cNvPr>
          <p:cNvSpPr/>
          <p:nvPr/>
        </p:nvSpPr>
        <p:spPr bwMode="auto">
          <a:xfrm>
            <a:off x="4599911" y="5721901"/>
            <a:ext cx="1285292" cy="338116"/>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0</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 name="Rounded Rectangle 10">
            <a:extLst>
              <a:ext uri="{FF2B5EF4-FFF2-40B4-BE49-F238E27FC236}">
                <a16:creationId xmlns:a16="http://schemas.microsoft.com/office/drawing/2014/main" id="{01A91913-A4F0-0870-E7F9-DA902EC3EA0F}"/>
              </a:ext>
            </a:extLst>
          </p:cNvPr>
          <p:cNvSpPr/>
          <p:nvPr/>
        </p:nvSpPr>
        <p:spPr bwMode="auto">
          <a:xfrm>
            <a:off x="6304085" y="5731636"/>
            <a:ext cx="1286636" cy="31864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4</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9" name="Rounded Rectangle 10">
            <a:extLst>
              <a:ext uri="{FF2B5EF4-FFF2-40B4-BE49-F238E27FC236}">
                <a16:creationId xmlns:a16="http://schemas.microsoft.com/office/drawing/2014/main" id="{B5F8FB6F-C235-3C9C-22AE-0A3D955539AE}"/>
              </a:ext>
            </a:extLst>
          </p:cNvPr>
          <p:cNvSpPr/>
          <p:nvPr/>
        </p:nvSpPr>
        <p:spPr bwMode="auto">
          <a:xfrm>
            <a:off x="8010813" y="5717186"/>
            <a:ext cx="1285293" cy="35097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820575" rtl="0" eaLnBrk="1" fontAlgn="base" latinLnBrk="0" hangingPunct="1">
              <a:lnSpc>
                <a:spcPct val="100000"/>
              </a:lnSpc>
              <a:spcBef>
                <a:spcPct val="0"/>
              </a:spcBef>
              <a:spcAft>
                <a:spcPts val="600"/>
              </a:spcAft>
              <a:buClrTx/>
              <a:buSzTx/>
              <a:buFontTx/>
              <a:buNone/>
              <a:tabLst/>
              <a:defRPr/>
            </a:pPr>
            <a:r>
              <a:rPr kumimoji="0" lang="en-US" sz="1408" b="1" i="0" u="none" strike="noStrike" kern="1200" cap="none" spc="0" normalizeH="0" baseline="0" noProof="0" dirty="0">
                <a:ln>
                  <a:noFill/>
                </a:ln>
                <a:solidFill>
                  <a:srgbClr val="000000"/>
                </a:solidFill>
                <a:effectLst/>
                <a:uLnTx/>
                <a:uFillTx/>
                <a:latin typeface="Segoe UI"/>
                <a:ea typeface="+mn-ea"/>
                <a:cs typeface="Segoe UI" pitchFamily="34" charset="0"/>
              </a:rPr>
              <a:t>6</a:t>
            </a:r>
            <a:endPar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 name="Title 4">
            <a:extLst>
              <a:ext uri="{FF2B5EF4-FFF2-40B4-BE49-F238E27FC236}">
                <a16:creationId xmlns:a16="http://schemas.microsoft.com/office/drawing/2014/main" id="{E5D3A8CE-64CA-CCB5-91C2-506CF82E0FA8}"/>
              </a:ext>
            </a:extLst>
          </p:cNvPr>
          <p:cNvSpPr txBox="1">
            <a:spLocks/>
          </p:cNvSpPr>
          <p:nvPr/>
        </p:nvSpPr>
        <p:spPr>
          <a:xfrm>
            <a:off x="588263" y="457200"/>
            <a:ext cx="11018520" cy="98488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Azure Content Safety </a:t>
            </a:r>
            <a:br>
              <a:rPr lang="en-US" dirty="0"/>
            </a:br>
            <a:r>
              <a:rPr lang="en-US" sz="2800" dirty="0">
                <a:solidFill>
                  <a:schemeClr val="accent1">
                    <a:lumMod val="50000"/>
                  </a:schemeClr>
                </a:solidFill>
              </a:rPr>
              <a:t>Content Filters</a:t>
            </a:r>
            <a:endParaRPr lang="en-US" dirty="0">
              <a:solidFill>
                <a:schemeClr val="accent1">
                  <a:lumMod val="50000"/>
                </a:schemeClr>
              </a:solidFill>
            </a:endParaRPr>
          </a:p>
        </p:txBody>
      </p:sp>
    </p:spTree>
    <p:extLst>
      <p:ext uri="{BB962C8B-B14F-4D97-AF65-F5344CB8AC3E}">
        <p14:creationId xmlns:p14="http://schemas.microsoft.com/office/powerpoint/2010/main" val="412147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42" presetClass="path" presetSubtype="0" decel="100000" fill="hold" grpId="1" nodeType="withEffect">
                                  <p:stCondLst>
                                    <p:cond delay="0"/>
                                  </p:stCondLst>
                                  <p:childTnLst>
                                    <p:animMotion origin="layout" path="M -2.29167E-6 -3.33333E-6 L -2.29167E-6 0.01806 " pathEditMode="relative" rAng="0" ptsTypes="AA">
                                      <p:cBhvr>
                                        <p:cTn id="9" dur="500" spd="-100000" fill="hold"/>
                                        <p:tgtEl>
                                          <p:spTgt spid="69"/>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42" presetClass="path" presetSubtype="0" decel="100000" fill="hold" grpId="1" nodeType="withEffect">
                                  <p:stCondLst>
                                    <p:cond delay="0"/>
                                  </p:stCondLst>
                                  <p:childTnLst>
                                    <p:animMotion origin="layout" path="M 4.16667E-6 7.40741E-7 L 4.16667E-6 0.01805 " pathEditMode="relative" rAng="0" ptsTypes="AA">
                                      <p:cBhvr>
                                        <p:cTn id="15" dur="500" spd="-100000" fill="hold"/>
                                        <p:tgtEl>
                                          <p:spTgt spid="70"/>
                                        </p:tgtEl>
                                        <p:attrNameLst>
                                          <p:attrName>ppt_x</p:attrName>
                                          <p:attrName>ppt_y</p:attrName>
                                        </p:attrNameLst>
                                      </p:cBhvr>
                                      <p:rCtr x="0" y="90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42" presetClass="path" presetSubtype="0" decel="100000" fill="hold" grpId="1" nodeType="withEffect">
                                  <p:stCondLst>
                                    <p:cond delay="0"/>
                                  </p:stCondLst>
                                  <p:childTnLst>
                                    <p:animMotion origin="layout" path="M 6.25E-7 -2.22222E-6 L 6.25E-7 0.01806 " pathEditMode="relative" rAng="0" ptsTypes="AA">
                                      <p:cBhvr>
                                        <p:cTn id="21" dur="500" spd="-100000" fill="hold"/>
                                        <p:tgtEl>
                                          <p:spTgt spid="71"/>
                                        </p:tgtEl>
                                        <p:attrNameLst>
                                          <p:attrName>ppt_x</p:attrName>
                                          <p:attrName>ppt_y</p:attrName>
                                        </p:attrNameLst>
                                      </p:cBhvr>
                                      <p:rCtr x="0" y="903"/>
                                    </p:animMotion>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42" presetClass="path" presetSubtype="0" decel="100000" fill="hold" grpId="1" nodeType="withEffect">
                                  <p:stCondLst>
                                    <p:cond delay="0"/>
                                  </p:stCondLst>
                                  <p:childTnLst>
                                    <p:animMotion origin="layout" path="M -2.70833E-6 -2.22222E-6 L -2.70833E-6 0.01806 " pathEditMode="relative" rAng="0" ptsTypes="AA">
                                      <p:cBhvr>
                                        <p:cTn id="27" dur="500" spd="-100000" fill="hold"/>
                                        <p:tgtEl>
                                          <p:spTgt spid="72"/>
                                        </p:tgtEl>
                                        <p:attrNameLst>
                                          <p:attrName>ppt_x</p:attrName>
                                          <p:attrName>ppt_y</p:attrName>
                                        </p:attrNameLst>
                                      </p:cBhvr>
                                      <p:rCtr x="0" y="903"/>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42" presetClass="path" presetSubtype="0" decel="100000" fill="hold" grpId="1" nodeType="withEffect">
                                  <p:stCondLst>
                                    <p:cond delay="0"/>
                                  </p:stCondLst>
                                  <p:childTnLst>
                                    <p:animMotion origin="layout" path="M -2.29167E-6 3.7037E-6 L -2.29167E-6 0.01805 " pathEditMode="relative" rAng="0" ptsTypes="AA">
                                      <p:cBhvr>
                                        <p:cTn id="33" dur="500" spd="-100000" fill="hold"/>
                                        <p:tgtEl>
                                          <p:spTgt spid="76"/>
                                        </p:tgtEl>
                                        <p:attrNameLst>
                                          <p:attrName>ppt_x</p:attrName>
                                          <p:attrName>ppt_y</p:attrName>
                                        </p:attrNameLst>
                                      </p:cBhvr>
                                      <p:rCtr x="0" y="90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42" presetClass="path" presetSubtype="0" decel="100000" fill="hold" grpId="1" nodeType="withEffect">
                                  <p:stCondLst>
                                    <p:cond delay="0"/>
                                  </p:stCondLst>
                                  <p:childTnLst>
                                    <p:animMotion origin="layout" path="M 4.16667E-6 -1.11111E-6 L 4.16667E-6 0.01806 " pathEditMode="relative" rAng="0" ptsTypes="AA">
                                      <p:cBhvr>
                                        <p:cTn id="39" dur="500" spd="-100000" fill="hold"/>
                                        <p:tgtEl>
                                          <p:spTgt spid="77"/>
                                        </p:tgtEl>
                                        <p:attrNameLst>
                                          <p:attrName>ppt_x</p:attrName>
                                          <p:attrName>ppt_y</p:attrName>
                                        </p:attrNameLst>
                                      </p:cBhvr>
                                      <p:rCtr x="0" y="903"/>
                                    </p:animMotion>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42" presetClass="path" presetSubtype="0" decel="100000" fill="hold" grpId="1" nodeType="withEffect">
                                  <p:stCondLst>
                                    <p:cond delay="0"/>
                                  </p:stCondLst>
                                  <p:childTnLst>
                                    <p:animMotion origin="layout" path="M 6.25E-7 -1.11111E-6 L 6.25E-7 0.01806 " pathEditMode="relative" rAng="0" ptsTypes="AA">
                                      <p:cBhvr>
                                        <p:cTn id="45" dur="500" spd="-100000" fill="hold"/>
                                        <p:tgtEl>
                                          <p:spTgt spid="78"/>
                                        </p:tgtEl>
                                        <p:attrNameLst>
                                          <p:attrName>ppt_x</p:attrName>
                                          <p:attrName>ppt_y</p:attrName>
                                        </p:attrNameLst>
                                      </p:cBhvr>
                                      <p:rCtr x="0" y="903"/>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42" presetClass="path" presetSubtype="0" decel="100000" fill="hold" grpId="1" nodeType="withEffect">
                                  <p:stCondLst>
                                    <p:cond delay="0"/>
                                  </p:stCondLst>
                                  <p:childTnLst>
                                    <p:animMotion origin="layout" path="M -2.91667E-6 3.7037E-6 L -2.91667E-6 0.01805 " pathEditMode="relative" rAng="0" ptsTypes="AA">
                                      <p:cBhvr>
                                        <p:cTn id="51" dur="500" spd="-100000" fill="hold"/>
                                        <p:tgtEl>
                                          <p:spTgt spid="79"/>
                                        </p:tgtEl>
                                        <p:attrNameLst>
                                          <p:attrName>ppt_x</p:attrName>
                                          <p:attrName>ppt_y</p:attrName>
                                        </p:attrNameLst>
                                      </p:cBhvr>
                                      <p:rCtr x="0" y="903"/>
                                    </p:animMotion>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42" presetClass="path" presetSubtype="0" decel="100000" fill="hold" grpId="1" nodeType="withEffect">
                                  <p:stCondLst>
                                    <p:cond delay="0"/>
                                  </p:stCondLst>
                                  <p:childTnLst>
                                    <p:animMotion origin="layout" path="M -1.25E-6 0 L -1.25E-6 0.03542 " pathEditMode="relative" rAng="0" ptsTypes="AA">
                                      <p:cBhvr>
                                        <p:cTn id="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2" grpId="0" animBg="1"/>
      <p:bldP spid="72" grpId="1" animBg="1"/>
      <p:bldP spid="76" grpId="0" animBg="1"/>
      <p:bldP spid="76" grpId="1" animBg="1"/>
      <p:bldP spid="77" grpId="0" animBg="1"/>
      <p:bldP spid="77" grpId="1" animBg="1"/>
      <p:bldP spid="78" grpId="0" animBg="1"/>
      <p:bldP spid="78" grpId="1" animBg="1"/>
      <p:bldP spid="79" grpId="0" animBg="1"/>
      <p:bldP spid="79" grpId="1" animBg="1"/>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34D4BC-3717-14E7-3376-342901B00622}"/>
              </a:ext>
            </a:extLst>
          </p:cNvPr>
          <p:cNvSpPr>
            <a:spLocks noGrp="1"/>
          </p:cNvSpPr>
          <p:nvPr>
            <p:ph type="title"/>
          </p:nvPr>
        </p:nvSpPr>
        <p:spPr>
          <a:xfrm>
            <a:off x="588263" y="457200"/>
            <a:ext cx="11018520" cy="984885"/>
          </a:xfrm>
        </p:spPr>
        <p:txBody>
          <a:bodyPr>
            <a:normAutofit fontScale="90000"/>
          </a:bodyPr>
          <a:lstStyle/>
          <a:p>
            <a:pPr algn="ctr"/>
            <a:r>
              <a:rPr lang="en-US" dirty="0"/>
              <a:t>Configurable Azure OpenAI </a:t>
            </a:r>
            <a:br>
              <a:rPr lang="en-US" dirty="0"/>
            </a:br>
            <a:r>
              <a:rPr lang="en-US" sz="2800" dirty="0">
                <a:solidFill>
                  <a:schemeClr val="accent1">
                    <a:lumMod val="50000"/>
                  </a:schemeClr>
                </a:solidFill>
              </a:rPr>
              <a:t>Content Filters</a:t>
            </a:r>
            <a:endParaRPr lang="en-US" dirty="0">
              <a:solidFill>
                <a:schemeClr val="accent1">
                  <a:lumMod val="50000"/>
                </a:schemeClr>
              </a:solidFill>
            </a:endParaRPr>
          </a:p>
        </p:txBody>
      </p:sp>
      <p:graphicFrame>
        <p:nvGraphicFramePr>
          <p:cNvPr id="11" name="Table 10">
            <a:extLst>
              <a:ext uri="{FF2B5EF4-FFF2-40B4-BE49-F238E27FC236}">
                <a16:creationId xmlns:a16="http://schemas.microsoft.com/office/drawing/2014/main" id="{43F8E5B1-8CD7-2B08-F0AC-B06E1CF96B71}"/>
              </a:ext>
            </a:extLst>
          </p:cNvPr>
          <p:cNvGraphicFramePr>
            <a:graphicFrameLocks noGrp="1"/>
          </p:cNvGraphicFramePr>
          <p:nvPr/>
        </p:nvGraphicFramePr>
        <p:xfrm>
          <a:off x="313362" y="1952089"/>
          <a:ext cx="5642594" cy="3547478"/>
        </p:xfrm>
        <a:graphic>
          <a:graphicData uri="http://schemas.openxmlformats.org/drawingml/2006/table">
            <a:tbl>
              <a:tblPr firstRow="1" bandRow="1">
                <a:tableStyleId>{5C22544A-7EE6-4342-B048-85BDC9FD1C3A}</a:tableStyleId>
              </a:tblPr>
              <a:tblGrid>
                <a:gridCol w="880833">
                  <a:extLst>
                    <a:ext uri="{9D8B030D-6E8A-4147-A177-3AD203B41FA5}">
                      <a16:colId xmlns:a16="http://schemas.microsoft.com/office/drawing/2014/main" val="1602449345"/>
                    </a:ext>
                  </a:extLst>
                </a:gridCol>
                <a:gridCol w="942432">
                  <a:extLst>
                    <a:ext uri="{9D8B030D-6E8A-4147-A177-3AD203B41FA5}">
                      <a16:colId xmlns:a16="http://schemas.microsoft.com/office/drawing/2014/main" val="646995357"/>
                    </a:ext>
                  </a:extLst>
                </a:gridCol>
                <a:gridCol w="1054035">
                  <a:extLst>
                    <a:ext uri="{9D8B030D-6E8A-4147-A177-3AD203B41FA5}">
                      <a16:colId xmlns:a16="http://schemas.microsoft.com/office/drawing/2014/main" val="4123687808"/>
                    </a:ext>
                  </a:extLst>
                </a:gridCol>
                <a:gridCol w="2765294">
                  <a:extLst>
                    <a:ext uri="{9D8B030D-6E8A-4147-A177-3AD203B41FA5}">
                      <a16:colId xmlns:a16="http://schemas.microsoft.com/office/drawing/2014/main" val="743209053"/>
                    </a:ext>
                  </a:extLst>
                </a:gridCol>
              </a:tblGrid>
              <a:tr h="563925">
                <a:tc>
                  <a:txBody>
                    <a:bodyPr/>
                    <a:lstStyle/>
                    <a:p>
                      <a:pPr algn="l" fontAlgn="t"/>
                      <a:r>
                        <a:rPr lang="en-GB" sz="1200" dirty="0">
                          <a:solidFill>
                            <a:schemeClr val="bg1"/>
                          </a:solidFill>
                          <a:effectLst/>
                          <a:latin typeface="+mj-lt"/>
                        </a:rPr>
                        <a:t>Severity </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8100" cmpd="sng">
                      <a:noFill/>
                    </a:lnB>
                    <a:solidFill>
                      <a:schemeClr val="accent1">
                        <a:lumMod val="50000"/>
                      </a:schemeClr>
                    </a:solidFill>
                  </a:tcPr>
                </a:tc>
                <a:tc>
                  <a:txBody>
                    <a:bodyPr/>
                    <a:lstStyle/>
                    <a:p>
                      <a:pPr algn="l" fontAlgn="t"/>
                      <a:r>
                        <a:rPr lang="en-GB" sz="1200" dirty="0">
                          <a:solidFill>
                            <a:schemeClr val="bg1"/>
                          </a:solidFill>
                          <a:effectLst/>
                          <a:latin typeface="+mj-lt"/>
                        </a:rPr>
                        <a:t>Config for prompts </a:t>
                      </a:r>
                    </a:p>
                  </a:txBody>
                  <a:tcPr anchor="ctr">
                    <a:lnT w="12700" cap="flat" cmpd="sng" algn="ctr">
                      <a:solidFill>
                        <a:schemeClr val="tx1"/>
                      </a:solidFill>
                      <a:prstDash val="solid"/>
                      <a:round/>
                      <a:headEnd type="none" w="med" len="med"/>
                      <a:tailEnd type="none" w="med" len="med"/>
                    </a:lnT>
                    <a:lnB w="38100" cmpd="sng">
                      <a:noFill/>
                    </a:lnB>
                    <a:solidFill>
                      <a:schemeClr val="accent1">
                        <a:lumMod val="50000"/>
                      </a:schemeClr>
                    </a:solidFill>
                  </a:tcPr>
                </a:tc>
                <a:tc>
                  <a:txBody>
                    <a:bodyPr/>
                    <a:lstStyle/>
                    <a:p>
                      <a:pPr algn="l" fontAlgn="t"/>
                      <a:r>
                        <a:rPr lang="en-GB" sz="1200" dirty="0">
                          <a:solidFill>
                            <a:schemeClr val="bg1"/>
                          </a:solidFill>
                          <a:effectLst/>
                          <a:latin typeface="+mj-lt"/>
                        </a:rPr>
                        <a:t>Config for completions</a:t>
                      </a:r>
                    </a:p>
                  </a:txBody>
                  <a:tcPr anchor="ctr">
                    <a:lnT w="12700" cap="flat" cmpd="sng" algn="ctr">
                      <a:solidFill>
                        <a:schemeClr val="tx1"/>
                      </a:solidFill>
                      <a:prstDash val="solid"/>
                      <a:round/>
                      <a:headEnd type="none" w="med" len="med"/>
                      <a:tailEnd type="none" w="med" len="med"/>
                    </a:lnT>
                    <a:lnB w="38100" cmpd="sng">
                      <a:noFill/>
                    </a:lnB>
                    <a:solidFill>
                      <a:schemeClr val="accent1">
                        <a:lumMod val="50000"/>
                      </a:schemeClr>
                    </a:solidFill>
                  </a:tcPr>
                </a:tc>
                <a:tc>
                  <a:txBody>
                    <a:bodyPr/>
                    <a:lstStyle/>
                    <a:p>
                      <a:pPr algn="l" fontAlgn="t"/>
                      <a:r>
                        <a:rPr lang="en-GB" sz="1200" dirty="0">
                          <a:solidFill>
                            <a:schemeClr val="bg1"/>
                          </a:solidFill>
                          <a:effectLst/>
                          <a:latin typeface="+mj-lt"/>
                        </a:rPr>
                        <a:t>Description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solidFill>
                      <a:schemeClr val="accent1">
                        <a:lumMod val="50000"/>
                      </a:schemeClr>
                    </a:solidFill>
                  </a:tcPr>
                </a:tc>
                <a:extLst>
                  <a:ext uri="{0D108BD9-81ED-4DB2-BD59-A6C34878D82A}">
                    <a16:rowId xmlns:a16="http://schemas.microsoft.com/office/drawing/2014/main" val="248324201"/>
                  </a:ext>
                </a:extLst>
              </a:tr>
              <a:tr h="998291">
                <a:tc>
                  <a:txBody>
                    <a:bodyPr/>
                    <a:lstStyle/>
                    <a:p>
                      <a:pPr fontAlgn="t"/>
                      <a:r>
                        <a:rPr lang="en-GB" sz="1400" dirty="0">
                          <a:solidFill>
                            <a:schemeClr val="tx1"/>
                          </a:solidFill>
                          <a:effectLst/>
                        </a:rPr>
                        <a:t>Low, Medium, High </a:t>
                      </a:r>
                    </a:p>
                  </a:txBody>
                  <a:tcPr anchor="ct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Yes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Yes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GB" sz="1400" dirty="0">
                          <a:solidFill>
                            <a:schemeClr val="tx1"/>
                          </a:solidFill>
                          <a:effectLst/>
                        </a:rPr>
                        <a:t>Strictest filtering configuration. Content detected at severity levels low, medium and high </a:t>
                      </a:r>
                      <a:br>
                        <a:rPr lang="en-GB" sz="1400" dirty="0">
                          <a:solidFill>
                            <a:schemeClr val="tx1"/>
                          </a:solidFill>
                          <a:effectLst/>
                        </a:rPr>
                      </a:br>
                      <a:r>
                        <a:rPr lang="en-GB" sz="1400" dirty="0">
                          <a:solidFill>
                            <a:schemeClr val="tx1"/>
                          </a:solidFill>
                          <a:effectLst/>
                        </a:rPr>
                        <a:t>is filtered. </a:t>
                      </a:r>
                    </a:p>
                  </a:txBody>
                  <a:tcPr anchor="ct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792632"/>
                  </a:ext>
                </a:extLst>
              </a:tr>
              <a:tr h="998291">
                <a:tc>
                  <a:txBody>
                    <a:bodyPr/>
                    <a:lstStyle/>
                    <a:p>
                      <a:pPr fontAlgn="t"/>
                      <a:r>
                        <a:rPr lang="en-GB" sz="1400" dirty="0">
                          <a:solidFill>
                            <a:schemeClr val="tx1"/>
                          </a:solidFill>
                          <a:effectLst/>
                        </a:rPr>
                        <a:t>Medium, High </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Yes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Yes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GB" sz="1400" dirty="0">
                          <a:solidFill>
                            <a:schemeClr val="tx1"/>
                          </a:solidFill>
                          <a:effectLst/>
                        </a:rPr>
                        <a:t>Default setting. Content detected at severity level low passes the filters, content at medium and high is filtered. </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3943994"/>
                  </a:ext>
                </a:extLst>
              </a:tr>
              <a:tr h="986971">
                <a:tc>
                  <a:txBody>
                    <a:bodyPr/>
                    <a:lstStyle/>
                    <a:p>
                      <a:pPr fontAlgn="t"/>
                      <a:r>
                        <a:rPr lang="en-GB" sz="1400" dirty="0">
                          <a:solidFill>
                            <a:schemeClr val="tx1"/>
                          </a:solidFill>
                          <a:effectLst/>
                        </a:rPr>
                        <a:t>High </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rgbClr val="2D3D47"/>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No</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GB" sz="1400" dirty="0">
                          <a:solidFill>
                            <a:schemeClr val="tx1"/>
                          </a:solidFill>
                          <a:effectLst/>
                        </a:rPr>
                        <a:t>No</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GB" sz="1400" dirty="0">
                          <a:solidFill>
                            <a:schemeClr val="tx1"/>
                          </a:solidFill>
                          <a:effectLst/>
                        </a:rPr>
                        <a:t>Content detected at severity levels low and medium passes the content filters. Only content at severity level high is filtered. </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rgbClr val="2D3D47"/>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3401402"/>
                  </a:ext>
                </a:extLst>
              </a:tr>
            </a:tbl>
          </a:graphicData>
        </a:graphic>
      </p:graphicFrame>
      <p:pic>
        <p:nvPicPr>
          <p:cNvPr id="8" name="Picture 8" descr="GIF of setting severity levels UI">
            <a:extLst>
              <a:ext uri="{FF2B5EF4-FFF2-40B4-BE49-F238E27FC236}">
                <a16:creationId xmlns:a16="http://schemas.microsoft.com/office/drawing/2014/main" id="{36CE91C3-0BF8-69AA-39C9-CAF42ACFD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906567"/>
            <a:ext cx="5762769" cy="2890989"/>
          </a:xfrm>
          <a:prstGeom prst="rect">
            <a:avLst/>
          </a:prstGeom>
          <a:ln>
            <a:solidFill>
              <a:schemeClr val="tx1"/>
            </a:solidFill>
          </a:ln>
        </p:spPr>
      </p:pic>
    </p:spTree>
    <p:extLst>
      <p:ext uri="{BB962C8B-B14F-4D97-AF65-F5344CB8AC3E}">
        <p14:creationId xmlns:p14="http://schemas.microsoft.com/office/powerpoint/2010/main" val="243427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25E-6 0 L -1.25E-6 0.03542 " pathEditMode="relative" rAng="0" ptsTypes="AA">
                                      <p:cBhvr>
                                        <p:cTn id="9" dur="700" spd="-100000" fill="hold"/>
                                        <p:tgtEl>
                                          <p:spTgt spid="5"/>
                                        </p:tgtEl>
                                        <p:attrNameLst>
                                          <p:attrName>ppt_x</p:attrName>
                                          <p:attrName>ppt_y</p:attrName>
                                        </p:attrNameLst>
                                      </p:cBhvr>
                                      <p:rCtr x="0" y="1759"/>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100000" fill="hold" nodeType="withEffect">
                                  <p:stCondLst>
                                    <p:cond delay="0"/>
                                  </p:stCondLst>
                                  <p:childTnLst>
                                    <p:animMotion origin="layout" path="M -2.70833E-6 -4.81481E-6 L -2.70833E-6 0.03542 " pathEditMode="relative" rAng="0" ptsTypes="AA">
                                      <p:cBhvr>
                                        <p:cTn id="15" dur="700" spd="-100000" fill="hold"/>
                                        <p:tgtEl>
                                          <p:spTgt spid="11"/>
                                        </p:tgtEl>
                                        <p:attrNameLst>
                                          <p:attrName>ppt_x</p:attrName>
                                          <p:attrName>ppt_y</p:attrName>
                                        </p:attrNameLst>
                                      </p:cBhvr>
                                      <p:rCtr x="0" y="1759"/>
                                    </p:animMotion>
                                  </p:childTnLst>
                                </p:cTn>
                              </p:par>
                              <p:par>
                                <p:cTn id="16" presetID="10" presetClass="entr" presetSubtype="0" fill="hold" nodeType="withEffect">
                                  <p:stCondLst>
                                    <p:cond delay="2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nodeType="withEffect">
                                  <p:stCondLst>
                                    <p:cond delay="200"/>
                                  </p:stCondLst>
                                  <p:childTnLst>
                                    <p:animMotion origin="layout" path="M -1.25E-6 0 L -1.25E-6 0.03542 " pathEditMode="relative" rAng="0" ptsTypes="AA">
                                      <p:cBhvr>
                                        <p:cTn id="20"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itle 12">
            <a:extLst>
              <a:ext uri="{FF2B5EF4-FFF2-40B4-BE49-F238E27FC236}">
                <a16:creationId xmlns:a16="http://schemas.microsoft.com/office/drawing/2014/main" id="{0E6AF730-687C-4711-9147-8EE293CDA735}"/>
              </a:ext>
            </a:extLst>
          </p:cNvPr>
          <p:cNvSpPr>
            <a:spLocks noGrp="1"/>
          </p:cNvSpPr>
          <p:nvPr>
            <p:ph type="title"/>
          </p:nvPr>
        </p:nvSpPr>
        <p:spPr>
          <a:xfrm>
            <a:off x="838200" y="365125"/>
            <a:ext cx="5393361" cy="1325563"/>
          </a:xfrm>
        </p:spPr>
        <p:txBody>
          <a:bodyPr>
            <a:normAutofit/>
          </a:bodyPr>
          <a:lstStyle/>
          <a:p>
            <a:r>
              <a:rPr lang="en-US"/>
              <a:t>M365 for Education</a:t>
            </a:r>
          </a:p>
        </p:txBody>
      </p:sp>
      <p:sp>
        <p:nvSpPr>
          <p:cNvPr id="3" name="Content Placeholder 2">
            <a:extLst>
              <a:ext uri="{FF2B5EF4-FFF2-40B4-BE49-F238E27FC236}">
                <a16:creationId xmlns:a16="http://schemas.microsoft.com/office/drawing/2014/main" id="{84F54CBC-0352-41E1-B6B2-CFA4A8DB8E89}"/>
              </a:ext>
            </a:extLst>
          </p:cNvPr>
          <p:cNvSpPr>
            <a:spLocks noGrp="1"/>
          </p:cNvSpPr>
          <p:nvPr>
            <p:ph idx="1"/>
          </p:nvPr>
        </p:nvSpPr>
        <p:spPr>
          <a:xfrm>
            <a:off x="838200" y="1825625"/>
            <a:ext cx="5393361" cy="4351338"/>
          </a:xfrm>
        </p:spPr>
        <p:txBody>
          <a:bodyPr>
            <a:normAutofit/>
          </a:bodyPr>
          <a:lstStyle/>
          <a:p>
            <a:r>
              <a:rPr lang="en-US" sz="2400" dirty="0"/>
              <a:t>Inclusively designed to help people of all abilities with reading.</a:t>
            </a:r>
          </a:p>
          <a:p>
            <a:r>
              <a:rPr lang="en-US" sz="2400" dirty="0"/>
              <a:t>Dyslexia, ADHD, emerging readers, non-native speakers, visual impairments</a:t>
            </a:r>
          </a:p>
          <a:p>
            <a:r>
              <a:rPr lang="en-US" sz="2400" dirty="0"/>
              <a:t>Accessibility and learning tools, including Immersive Reader, translation, transcription, speech-to-text, and more</a:t>
            </a:r>
          </a:p>
          <a:p>
            <a:r>
              <a:rPr lang="en-US" sz="2400" dirty="0"/>
              <a:t>Already used in Word, OneNote, Teams, Edge, PPT, SharePoint, Outlook, Forms, Flipgrid, Minecraft EDU and Lens. </a:t>
            </a:r>
          </a:p>
        </p:txBody>
      </p:sp>
      <p:pic>
        <p:nvPicPr>
          <p:cNvPr id="15" name="Picture 14" descr="Two students working together while using a laptop">
            <a:extLst>
              <a:ext uri="{FF2B5EF4-FFF2-40B4-BE49-F238E27FC236}">
                <a16:creationId xmlns:a16="http://schemas.microsoft.com/office/drawing/2014/main" id="{07836A2D-D6D9-B8EF-5738-E14C336C9F2D}"/>
              </a:ext>
            </a:extLst>
          </p:cNvPr>
          <p:cNvPicPr>
            <a:picLocks noChangeAspect="1"/>
          </p:cNvPicPr>
          <p:nvPr/>
        </p:nvPicPr>
        <p:blipFill rotWithShape="1">
          <a:blip r:embed="rId3">
            <a:extLst>
              <a:ext uri="{28A0092B-C50C-407E-A947-70E740481C1C}">
                <a14:useLocalDpi xmlns:a14="http://schemas.microsoft.com/office/drawing/2010/main" val="0"/>
              </a:ext>
            </a:extLst>
          </a:blip>
          <a:srcRect l="13251" r="19998" b="-2"/>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90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AA06-DD8B-46F0-A1AA-4E729F2C51AF}"/>
              </a:ext>
            </a:extLst>
          </p:cNvPr>
          <p:cNvSpPr>
            <a:spLocks noGrp="1"/>
          </p:cNvSpPr>
          <p:nvPr>
            <p:ph type="title"/>
          </p:nvPr>
        </p:nvSpPr>
        <p:spPr>
          <a:xfrm>
            <a:off x="296635" y="56521"/>
            <a:ext cx="10515600" cy="1325563"/>
          </a:xfrm>
        </p:spPr>
        <p:txBody>
          <a:bodyPr>
            <a:normAutofit/>
          </a:bodyPr>
          <a:lstStyle/>
          <a:p>
            <a:r>
              <a:rPr lang="en-US" dirty="0">
                <a:latin typeface="Segoe UI Semibold" panose="020B0702040204020203" pitchFamily="34" charset="0"/>
                <a:cs typeface="Segoe UI Semibold" panose="020B0702040204020203" pitchFamily="34" charset="0"/>
              </a:rPr>
              <a:t>Immersive Reader Capabilities</a:t>
            </a:r>
          </a:p>
        </p:txBody>
      </p:sp>
      <p:sp>
        <p:nvSpPr>
          <p:cNvPr id="3" name="Content Placeholder 2">
            <a:extLst>
              <a:ext uri="{FF2B5EF4-FFF2-40B4-BE49-F238E27FC236}">
                <a16:creationId xmlns:a16="http://schemas.microsoft.com/office/drawing/2014/main" id="{D164ABCC-FEAC-4592-BCF8-32437850EF11}"/>
              </a:ext>
            </a:extLst>
          </p:cNvPr>
          <p:cNvSpPr>
            <a:spLocks noGrp="1"/>
          </p:cNvSpPr>
          <p:nvPr>
            <p:ph idx="1"/>
          </p:nvPr>
        </p:nvSpPr>
        <p:spPr>
          <a:xfrm>
            <a:off x="296635" y="1618761"/>
            <a:ext cx="5908221" cy="4351338"/>
          </a:xfrm>
        </p:spPr>
        <p:txBody>
          <a:bodyPr>
            <a:normAutofit/>
          </a:bodyPr>
          <a:lstStyle/>
          <a:p>
            <a:r>
              <a:rPr lang="en-US" sz="2200" dirty="0"/>
              <a:t>Read Aloud and word/line highlighting (50 languages)</a:t>
            </a:r>
          </a:p>
          <a:p>
            <a:r>
              <a:rPr lang="en-US" sz="2200" dirty="0"/>
              <a:t>Voice speed</a:t>
            </a:r>
          </a:p>
          <a:p>
            <a:r>
              <a:rPr lang="en-US" sz="2200" dirty="0"/>
              <a:t>Reduce visual crowding</a:t>
            </a:r>
          </a:p>
          <a:p>
            <a:r>
              <a:rPr lang="en-US" sz="2200" dirty="0"/>
              <a:t>Page colors tuned for accessibility</a:t>
            </a:r>
          </a:p>
          <a:p>
            <a:r>
              <a:rPr lang="en-US" sz="2200" dirty="0"/>
              <a:t>Break words into syllables</a:t>
            </a:r>
          </a:p>
          <a:p>
            <a:r>
              <a:rPr lang="en-US" sz="2200" dirty="0"/>
              <a:t>Highlight Parts of Speech (noun/verb/adj/adv)</a:t>
            </a:r>
          </a:p>
          <a:p>
            <a:r>
              <a:rPr lang="en-US" sz="2200" dirty="0"/>
              <a:t>Line Focus</a:t>
            </a:r>
          </a:p>
          <a:p>
            <a:r>
              <a:rPr lang="en-US" sz="2200" dirty="0"/>
              <a:t>Picture Dictionary</a:t>
            </a:r>
          </a:p>
          <a:p>
            <a:r>
              <a:rPr lang="en-US" sz="2200" dirty="0"/>
              <a:t>Word or Document Translation (110 languages)</a:t>
            </a:r>
          </a:p>
        </p:txBody>
      </p:sp>
      <p:pic>
        <p:nvPicPr>
          <p:cNvPr id="4" name="Content Placeholder 4">
            <a:extLst>
              <a:ext uri="{FF2B5EF4-FFF2-40B4-BE49-F238E27FC236}">
                <a16:creationId xmlns:a16="http://schemas.microsoft.com/office/drawing/2014/main" id="{38016489-66D4-4712-ACF2-E3A62430B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778" y="1539167"/>
            <a:ext cx="5799364" cy="3262142"/>
          </a:xfrm>
          <a:prstGeom prst="rect">
            <a:avLst/>
          </a:prstGeom>
          <a:ln>
            <a:solidFill>
              <a:schemeClr val="bg2">
                <a:lumMod val="90000"/>
              </a:schemeClr>
            </a:solidFill>
          </a:ln>
        </p:spPr>
      </p:pic>
      <p:sp>
        <p:nvSpPr>
          <p:cNvPr id="5" name="Title 1">
            <a:extLst>
              <a:ext uri="{FF2B5EF4-FFF2-40B4-BE49-F238E27FC236}">
                <a16:creationId xmlns:a16="http://schemas.microsoft.com/office/drawing/2014/main" id="{DCCD297E-BA14-437F-9665-5FC02BF8D000}"/>
              </a:ext>
            </a:extLst>
          </p:cNvPr>
          <p:cNvSpPr txBox="1">
            <a:spLocks/>
          </p:cNvSpPr>
          <p:nvPr/>
        </p:nvSpPr>
        <p:spPr>
          <a:xfrm>
            <a:off x="6466114" y="4903474"/>
            <a:ext cx="5992586" cy="8307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rPr>
              <a:t>Example of the Immersive Reader in </a:t>
            </a:r>
            <a: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hlinkClick r:id="rId4"/>
              </a:rPr>
              <a:t>Flipgrid</a:t>
            </a:r>
            <a:br>
              <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rPr>
            </a:br>
            <a:endParaRPr kumimoji="0" lang="en-US" sz="2400" b="0" i="1"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793499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53500EE5-5995-12FF-8E35-FF9489E2D05B}"/>
              </a:ext>
            </a:extLst>
          </p:cNvPr>
          <p:cNvSpPr txBox="1">
            <a:spLocks noGrp="1"/>
          </p:cNvSpPr>
          <p:nvPr>
            <p:ph type="title" idx="4294967295"/>
          </p:nvPr>
        </p:nvSpPr>
        <p:spPr>
          <a:xfrm>
            <a:off x="1939470" y="555209"/>
            <a:ext cx="3503386" cy="73501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mj-lt"/>
                <a:ea typeface="+mj-ea"/>
                <a:cs typeface="+mj-cs"/>
              </a:rPr>
              <a:t>Automation, AI, and analytics </a:t>
            </a:r>
          </a:p>
        </p:txBody>
      </p:sp>
      <p:grpSp>
        <p:nvGrpSpPr>
          <p:cNvPr id="45" name="Group 44">
            <a:extLst>
              <a:ext uri="{FF2B5EF4-FFF2-40B4-BE49-F238E27FC236}">
                <a16:creationId xmlns:a16="http://schemas.microsoft.com/office/drawing/2014/main" id="{D2304AD7-4D08-D71E-AE26-FF58D9D11B16}"/>
              </a:ext>
              <a:ext uri="{C183D7F6-B498-43B3-948B-1728B52AA6E4}">
                <adec:decorative xmlns:adec="http://schemas.microsoft.com/office/drawing/2017/decorative" val="1"/>
              </a:ext>
            </a:extLst>
          </p:cNvPr>
          <p:cNvGrpSpPr/>
          <p:nvPr/>
        </p:nvGrpSpPr>
        <p:grpSpPr>
          <a:xfrm>
            <a:off x="370066" y="268212"/>
            <a:ext cx="1359568" cy="1359299"/>
            <a:chOff x="12416854" y="76536"/>
            <a:chExt cx="5835554" cy="5834399"/>
          </a:xfrm>
        </p:grpSpPr>
        <p:grpSp>
          <p:nvGrpSpPr>
            <p:cNvPr id="46" name="Group 45">
              <a:extLst>
                <a:ext uri="{FF2B5EF4-FFF2-40B4-BE49-F238E27FC236}">
                  <a16:creationId xmlns:a16="http://schemas.microsoft.com/office/drawing/2014/main" id="{85D9F16C-E1B8-4435-60EF-FED00D00E0F9}"/>
                </a:ext>
              </a:extLst>
            </p:cNvPr>
            <p:cNvGrpSpPr/>
            <p:nvPr/>
          </p:nvGrpSpPr>
          <p:grpSpPr>
            <a:xfrm>
              <a:off x="12416854" y="76536"/>
              <a:ext cx="5835554" cy="5834399"/>
              <a:chOff x="5460520" y="507491"/>
              <a:chExt cx="5835554" cy="5834399"/>
            </a:xfrm>
            <a:gradFill flip="none" rotWithShape="1">
              <a:gsLst>
                <a:gs pos="100000">
                  <a:srgbClr val="F5DAF7"/>
                </a:gs>
                <a:gs pos="23000">
                  <a:srgbClr val="DAE6F8"/>
                </a:gs>
              </a:gsLst>
              <a:lin ang="2700000" scaled="1"/>
              <a:tileRect/>
            </a:gradFill>
          </p:grpSpPr>
          <p:sp>
            <p:nvSpPr>
              <p:cNvPr id="51" name="Free-form: Shape 1036">
                <a:extLst>
                  <a:ext uri="{FF2B5EF4-FFF2-40B4-BE49-F238E27FC236}">
                    <a16:creationId xmlns:a16="http://schemas.microsoft.com/office/drawing/2014/main" id="{EBFA3266-137B-E10E-5458-8119801608BE}"/>
                  </a:ext>
                </a:extLst>
              </p:cNvPr>
              <p:cNvSpPr/>
              <p:nvPr/>
            </p:nvSpPr>
            <p:spPr>
              <a:xfrm>
                <a:off x="5865242" y="507491"/>
                <a:ext cx="2490194" cy="2877606"/>
              </a:xfrm>
              <a:custGeom>
                <a:avLst/>
                <a:gdLst>
                  <a:gd name="connsiteX0" fmla="*/ 2490194 w 2490194"/>
                  <a:gd name="connsiteY0" fmla="*/ 0 h 2877606"/>
                  <a:gd name="connsiteX1" fmla="*/ 2490194 w 2490194"/>
                  <a:gd name="connsiteY1" fmla="*/ 2877606 h 2877606"/>
                  <a:gd name="connsiteX2" fmla="*/ 0 w 2490194"/>
                  <a:gd name="connsiteY2" fmla="*/ 1439892 h 2877606"/>
                  <a:gd name="connsiteX3" fmla="*/ 93587 w 2490194"/>
                  <a:gd name="connsiteY3" fmla="*/ 1285842 h 2877606"/>
                  <a:gd name="connsiteX4" fmla="*/ 2362906 w 2490194"/>
                  <a:gd name="connsiteY4" fmla="*/ 3219 h 2877606"/>
                  <a:gd name="connsiteX5" fmla="*/ 2490194 w 2490194"/>
                  <a:gd name="connsiteY5" fmla="*/ 0 h 287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194" h="2877606">
                    <a:moveTo>
                      <a:pt x="2490194" y="0"/>
                    </a:moveTo>
                    <a:lnTo>
                      <a:pt x="2490194" y="2877606"/>
                    </a:lnTo>
                    <a:lnTo>
                      <a:pt x="0" y="1439892"/>
                    </a:lnTo>
                    <a:lnTo>
                      <a:pt x="93587" y="1285842"/>
                    </a:lnTo>
                    <a:cubicBezTo>
                      <a:pt x="591716" y="548515"/>
                      <a:pt x="1418014" y="51115"/>
                      <a:pt x="2362906" y="3219"/>
                    </a:cubicBezTo>
                    <a:lnTo>
                      <a:pt x="2490194" y="0"/>
                    </a:lnTo>
                    <a:close/>
                  </a:path>
                </a:pathLst>
              </a:custGeom>
              <a:solidFill>
                <a:schemeClr val="bg1">
                  <a:lumMod val="95000"/>
                </a:schemeClr>
              </a:solid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1034">
                <a:extLst>
                  <a:ext uri="{FF2B5EF4-FFF2-40B4-BE49-F238E27FC236}">
                    <a16:creationId xmlns:a16="http://schemas.microsoft.com/office/drawing/2014/main" id="{5E89D2AE-84B4-F6E6-68C5-83C3DB29FC2E}"/>
                  </a:ext>
                </a:extLst>
              </p:cNvPr>
              <p:cNvSpPr/>
              <p:nvPr/>
            </p:nvSpPr>
            <p:spPr>
              <a:xfrm>
                <a:off x="8401156" y="507491"/>
                <a:ext cx="2490194" cy="2877606"/>
              </a:xfrm>
              <a:custGeom>
                <a:avLst/>
                <a:gdLst>
                  <a:gd name="connsiteX0" fmla="*/ 0 w 2490194"/>
                  <a:gd name="connsiteY0" fmla="*/ 0 h 2877606"/>
                  <a:gd name="connsiteX1" fmla="*/ 127288 w 2490194"/>
                  <a:gd name="connsiteY1" fmla="*/ 3219 h 2877606"/>
                  <a:gd name="connsiteX2" fmla="*/ 2396607 w 2490194"/>
                  <a:gd name="connsiteY2" fmla="*/ 1285842 h 2877606"/>
                  <a:gd name="connsiteX3" fmla="*/ 2490194 w 2490194"/>
                  <a:gd name="connsiteY3" fmla="*/ 1439892 h 2877606"/>
                  <a:gd name="connsiteX4" fmla="*/ 0 w 2490194"/>
                  <a:gd name="connsiteY4" fmla="*/ 2877606 h 2877606"/>
                  <a:gd name="connsiteX5" fmla="*/ 0 w 2490194"/>
                  <a:gd name="connsiteY5" fmla="*/ 0 h 287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194" h="2877606">
                    <a:moveTo>
                      <a:pt x="0" y="0"/>
                    </a:moveTo>
                    <a:lnTo>
                      <a:pt x="127288" y="3219"/>
                    </a:lnTo>
                    <a:cubicBezTo>
                      <a:pt x="1072180" y="51115"/>
                      <a:pt x="1898478" y="548515"/>
                      <a:pt x="2396607" y="1285842"/>
                    </a:cubicBezTo>
                    <a:lnTo>
                      <a:pt x="2490194" y="1439892"/>
                    </a:lnTo>
                    <a:lnTo>
                      <a:pt x="0" y="2877606"/>
                    </a:lnTo>
                    <a:lnTo>
                      <a:pt x="0" y="0"/>
                    </a:lnTo>
                    <a:close/>
                  </a:path>
                </a:pathLst>
              </a:custGeom>
              <a:solidFill>
                <a:schemeClr val="bg1">
                  <a:lumMod val="95000"/>
                </a:schemeClr>
              </a:solid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030">
                <a:extLst>
                  <a:ext uri="{FF2B5EF4-FFF2-40B4-BE49-F238E27FC236}">
                    <a16:creationId xmlns:a16="http://schemas.microsoft.com/office/drawing/2014/main" id="{51270371-D1C7-98F6-7E95-CE231683E195}"/>
                  </a:ext>
                </a:extLst>
              </p:cNvPr>
              <p:cNvSpPr/>
              <p:nvPr/>
            </p:nvSpPr>
            <p:spPr>
              <a:xfrm>
                <a:off x="5460520" y="1986466"/>
                <a:ext cx="2872057" cy="2876450"/>
              </a:xfrm>
              <a:custGeom>
                <a:avLst/>
                <a:gdLst>
                  <a:gd name="connsiteX0" fmla="*/ 380979 w 2872057"/>
                  <a:gd name="connsiteY0" fmla="*/ 0 h 2876450"/>
                  <a:gd name="connsiteX1" fmla="*/ 2872057 w 2872057"/>
                  <a:gd name="connsiteY1" fmla="*/ 1438225 h 2876450"/>
                  <a:gd name="connsiteX2" fmla="*/ 380980 w 2872057"/>
                  <a:gd name="connsiteY2" fmla="*/ 2876450 h 2876450"/>
                  <a:gd name="connsiteX3" fmla="*/ 352160 w 2872057"/>
                  <a:gd name="connsiteY3" fmla="*/ 2829010 h 2876450"/>
                  <a:gd name="connsiteX4" fmla="*/ 0 w 2872057"/>
                  <a:gd name="connsiteY4" fmla="*/ 1438224 h 2876450"/>
                  <a:gd name="connsiteX5" fmla="*/ 352160 w 2872057"/>
                  <a:gd name="connsiteY5" fmla="*/ 47438 h 2876450"/>
                  <a:gd name="connsiteX6" fmla="*/ 380979 w 2872057"/>
                  <a:gd name="connsiteY6" fmla="*/ 0 h 28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2057" h="2876450">
                    <a:moveTo>
                      <a:pt x="380979" y="0"/>
                    </a:moveTo>
                    <a:lnTo>
                      <a:pt x="2872057" y="1438225"/>
                    </a:lnTo>
                    <a:lnTo>
                      <a:pt x="380980" y="2876450"/>
                    </a:lnTo>
                    <a:lnTo>
                      <a:pt x="352160" y="2829010"/>
                    </a:lnTo>
                    <a:cubicBezTo>
                      <a:pt x="127572" y="2415581"/>
                      <a:pt x="0" y="1941800"/>
                      <a:pt x="0" y="1438224"/>
                    </a:cubicBezTo>
                    <a:cubicBezTo>
                      <a:pt x="0" y="934648"/>
                      <a:pt x="127572" y="460868"/>
                      <a:pt x="352160" y="47438"/>
                    </a:cubicBezTo>
                    <a:lnTo>
                      <a:pt x="380979" y="0"/>
                    </a:lnTo>
                    <a:close/>
                  </a:path>
                </a:pathLst>
              </a:custGeom>
              <a:solidFill>
                <a:schemeClr val="bg1">
                  <a:lumMod val="95000"/>
                </a:schemeClr>
              </a:solid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1027">
                <a:extLst>
                  <a:ext uri="{FF2B5EF4-FFF2-40B4-BE49-F238E27FC236}">
                    <a16:creationId xmlns:a16="http://schemas.microsoft.com/office/drawing/2014/main" id="{306F94FC-99A5-5518-185F-747CAB54C44A}"/>
                  </a:ext>
                </a:extLst>
              </p:cNvPr>
              <p:cNvSpPr/>
              <p:nvPr/>
            </p:nvSpPr>
            <p:spPr>
              <a:xfrm>
                <a:off x="8424017" y="1986466"/>
                <a:ext cx="2872057" cy="2876450"/>
              </a:xfrm>
              <a:custGeom>
                <a:avLst/>
                <a:gdLst>
                  <a:gd name="connsiteX0" fmla="*/ 2491078 w 2872057"/>
                  <a:gd name="connsiteY0" fmla="*/ 0 h 2876450"/>
                  <a:gd name="connsiteX1" fmla="*/ 2519897 w 2872057"/>
                  <a:gd name="connsiteY1" fmla="*/ 47438 h 2876450"/>
                  <a:gd name="connsiteX2" fmla="*/ 2872057 w 2872057"/>
                  <a:gd name="connsiteY2" fmla="*/ 1438224 h 2876450"/>
                  <a:gd name="connsiteX3" fmla="*/ 2519897 w 2872057"/>
                  <a:gd name="connsiteY3" fmla="*/ 2829010 h 2876450"/>
                  <a:gd name="connsiteX4" fmla="*/ 2491077 w 2872057"/>
                  <a:gd name="connsiteY4" fmla="*/ 2876450 h 2876450"/>
                  <a:gd name="connsiteX5" fmla="*/ 0 w 2872057"/>
                  <a:gd name="connsiteY5" fmla="*/ 1438225 h 2876450"/>
                  <a:gd name="connsiteX6" fmla="*/ 2491078 w 2872057"/>
                  <a:gd name="connsiteY6" fmla="*/ 0 h 28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2057" h="2876450">
                    <a:moveTo>
                      <a:pt x="2491078" y="0"/>
                    </a:moveTo>
                    <a:lnTo>
                      <a:pt x="2519897" y="47438"/>
                    </a:lnTo>
                    <a:cubicBezTo>
                      <a:pt x="2744485" y="460868"/>
                      <a:pt x="2872057" y="934648"/>
                      <a:pt x="2872057" y="1438224"/>
                    </a:cubicBezTo>
                    <a:cubicBezTo>
                      <a:pt x="2872057" y="1941800"/>
                      <a:pt x="2744485" y="2415581"/>
                      <a:pt x="2519897" y="2829010"/>
                    </a:cubicBezTo>
                    <a:lnTo>
                      <a:pt x="2491077" y="2876450"/>
                    </a:lnTo>
                    <a:lnTo>
                      <a:pt x="0" y="1438225"/>
                    </a:lnTo>
                    <a:lnTo>
                      <a:pt x="2491078" y="0"/>
                    </a:lnTo>
                    <a:close/>
                  </a:path>
                </a:pathLst>
              </a:custGeom>
              <a:grp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20">
                <a:extLst>
                  <a:ext uri="{FF2B5EF4-FFF2-40B4-BE49-F238E27FC236}">
                    <a16:creationId xmlns:a16="http://schemas.microsoft.com/office/drawing/2014/main" id="{882D2078-5F7B-4A05-F616-67099CBAD95C}"/>
                  </a:ext>
                </a:extLst>
              </p:cNvPr>
              <p:cNvSpPr/>
              <p:nvPr/>
            </p:nvSpPr>
            <p:spPr>
              <a:xfrm>
                <a:off x="5865244" y="3464287"/>
                <a:ext cx="2490192" cy="2877603"/>
              </a:xfrm>
              <a:custGeom>
                <a:avLst/>
                <a:gdLst>
                  <a:gd name="connsiteX0" fmla="*/ 2490192 w 2490192"/>
                  <a:gd name="connsiteY0" fmla="*/ 0 h 2877603"/>
                  <a:gd name="connsiteX1" fmla="*/ 2490192 w 2490192"/>
                  <a:gd name="connsiteY1" fmla="*/ 2877603 h 2877603"/>
                  <a:gd name="connsiteX2" fmla="*/ 2362904 w 2490192"/>
                  <a:gd name="connsiteY2" fmla="*/ 2874384 h 2877603"/>
                  <a:gd name="connsiteX3" fmla="*/ 93585 w 2490192"/>
                  <a:gd name="connsiteY3" fmla="*/ 1591761 h 2877603"/>
                  <a:gd name="connsiteX4" fmla="*/ 0 w 2490192"/>
                  <a:gd name="connsiteY4" fmla="*/ 1437714 h 2877603"/>
                  <a:gd name="connsiteX5" fmla="*/ 2490192 w 2490192"/>
                  <a:gd name="connsiteY5" fmla="*/ 0 h 287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192" h="2877603">
                    <a:moveTo>
                      <a:pt x="2490192" y="0"/>
                    </a:moveTo>
                    <a:lnTo>
                      <a:pt x="2490192" y="2877603"/>
                    </a:lnTo>
                    <a:lnTo>
                      <a:pt x="2362904" y="2874384"/>
                    </a:lnTo>
                    <a:cubicBezTo>
                      <a:pt x="1418012" y="2826488"/>
                      <a:pt x="591714" y="2329088"/>
                      <a:pt x="93585" y="1591761"/>
                    </a:cubicBezTo>
                    <a:lnTo>
                      <a:pt x="0" y="1437714"/>
                    </a:lnTo>
                    <a:lnTo>
                      <a:pt x="2490192" y="0"/>
                    </a:lnTo>
                    <a:close/>
                  </a:path>
                </a:pathLst>
              </a:custGeom>
              <a:solidFill>
                <a:schemeClr val="bg1">
                  <a:lumMod val="95000"/>
                </a:schemeClr>
              </a:solid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19">
                <a:extLst>
                  <a:ext uri="{FF2B5EF4-FFF2-40B4-BE49-F238E27FC236}">
                    <a16:creationId xmlns:a16="http://schemas.microsoft.com/office/drawing/2014/main" id="{A3359461-080B-2067-0AC0-EFE871708C16}"/>
                  </a:ext>
                </a:extLst>
              </p:cNvPr>
              <p:cNvSpPr/>
              <p:nvPr/>
            </p:nvSpPr>
            <p:spPr>
              <a:xfrm>
                <a:off x="8401157" y="3464287"/>
                <a:ext cx="2490193" cy="2877603"/>
              </a:xfrm>
              <a:custGeom>
                <a:avLst/>
                <a:gdLst>
                  <a:gd name="connsiteX0" fmla="*/ 0 w 2490193"/>
                  <a:gd name="connsiteY0" fmla="*/ 0 h 2877603"/>
                  <a:gd name="connsiteX1" fmla="*/ 2490193 w 2490193"/>
                  <a:gd name="connsiteY1" fmla="*/ 1437714 h 2877603"/>
                  <a:gd name="connsiteX2" fmla="*/ 2396607 w 2490193"/>
                  <a:gd name="connsiteY2" fmla="*/ 1591761 h 2877603"/>
                  <a:gd name="connsiteX3" fmla="*/ 127288 w 2490193"/>
                  <a:gd name="connsiteY3" fmla="*/ 2874384 h 2877603"/>
                  <a:gd name="connsiteX4" fmla="*/ 0 w 2490193"/>
                  <a:gd name="connsiteY4" fmla="*/ 2877603 h 2877603"/>
                  <a:gd name="connsiteX5" fmla="*/ 0 w 2490193"/>
                  <a:gd name="connsiteY5" fmla="*/ 0 h 2877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193" h="2877603">
                    <a:moveTo>
                      <a:pt x="0" y="0"/>
                    </a:moveTo>
                    <a:lnTo>
                      <a:pt x="2490193" y="1437714"/>
                    </a:lnTo>
                    <a:lnTo>
                      <a:pt x="2396607" y="1591761"/>
                    </a:lnTo>
                    <a:cubicBezTo>
                      <a:pt x="1898478" y="2329088"/>
                      <a:pt x="1072180" y="2826488"/>
                      <a:pt x="127288" y="2874384"/>
                    </a:cubicBezTo>
                    <a:lnTo>
                      <a:pt x="0" y="2877603"/>
                    </a:lnTo>
                    <a:lnTo>
                      <a:pt x="0" y="0"/>
                    </a:lnTo>
                    <a:close/>
                  </a:path>
                </a:pathLst>
              </a:custGeom>
              <a:solidFill>
                <a:schemeClr val="bg1">
                  <a:lumMod val="95000"/>
                </a:schemeClr>
              </a:solidFill>
              <a:ln w="254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Oval 46">
              <a:extLst>
                <a:ext uri="{FF2B5EF4-FFF2-40B4-BE49-F238E27FC236}">
                  <a16:creationId xmlns:a16="http://schemas.microsoft.com/office/drawing/2014/main" id="{EB451241-A5EC-5DA9-2819-07634BCA7102}"/>
                </a:ext>
              </a:extLst>
            </p:cNvPr>
            <p:cNvSpPr/>
            <p:nvPr/>
          </p:nvSpPr>
          <p:spPr>
            <a:xfrm>
              <a:off x="14121886" y="1780991"/>
              <a:ext cx="2425488" cy="24254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47">
              <a:extLst>
                <a:ext uri="{FF2B5EF4-FFF2-40B4-BE49-F238E27FC236}">
                  <a16:creationId xmlns:a16="http://schemas.microsoft.com/office/drawing/2014/main" id="{09AF679D-6E33-AC4B-BEEA-6085B460EFB7}"/>
                </a:ext>
              </a:extLst>
            </p:cNvPr>
            <p:cNvSpPr/>
            <p:nvPr/>
          </p:nvSpPr>
          <p:spPr>
            <a:xfrm>
              <a:off x="14020287" y="1679394"/>
              <a:ext cx="2628688" cy="2628682"/>
            </a:xfrm>
            <a:prstGeom prst="ellipse">
              <a:avLst/>
            </a:prstGeom>
            <a:noFill/>
            <a:ln w="9525" cap="rnd" cmpd="sng" algn="ctr">
              <a:solidFill>
                <a:srgbClr val="003055">
                  <a:alpha val="40310"/>
                </a:srgb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pic>
          <p:nvPicPr>
            <p:cNvPr id="49" name="Picture 48" descr="The new Microsoft 365 app icon">
              <a:extLst>
                <a:ext uri="{FF2B5EF4-FFF2-40B4-BE49-F238E27FC236}">
                  <a16:creationId xmlns:a16="http://schemas.microsoft.com/office/drawing/2014/main" id="{BA658628-7147-CAC4-1D57-E8333F790F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7766" y="2143369"/>
              <a:ext cx="1581844" cy="1699426"/>
            </a:xfrm>
            <a:prstGeom prst="rect">
              <a:avLst/>
            </a:prstGeom>
          </p:spPr>
        </p:pic>
      </p:grpSp>
      <p:sp>
        <p:nvSpPr>
          <p:cNvPr id="100" name="Content Placeholder 2">
            <a:extLst>
              <a:ext uri="{FF2B5EF4-FFF2-40B4-BE49-F238E27FC236}">
                <a16:creationId xmlns:a16="http://schemas.microsoft.com/office/drawing/2014/main" id="{7CF28374-F5EB-9096-F672-79E44E4648FD}"/>
              </a:ext>
            </a:extLst>
          </p:cNvPr>
          <p:cNvSpPr txBox="1">
            <a:spLocks/>
          </p:cNvSpPr>
          <p:nvPr/>
        </p:nvSpPr>
        <p:spPr>
          <a:xfrm>
            <a:off x="607153" y="2228405"/>
            <a:ext cx="4055812" cy="171739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lt"/>
                <a:cs typeface="Segoe UI Semilight" panose="020B0402040204020203" pitchFamily="34" charset="0"/>
              </a:rPr>
              <a:t>Education Insights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lt"/>
                <a:cs typeface="Segoe UI Semilight" panose="020B0402040204020203" pitchFamily="34" charset="0"/>
              </a:rPr>
              <a:t>Educators and educational leaders have access to data and insights for individual students, multiple classrooms, and across the entire institution—to help improve learning outcomes</a:t>
            </a:r>
          </a:p>
        </p:txBody>
      </p:sp>
      <p:pic>
        <p:nvPicPr>
          <p:cNvPr id="4100" name="Picture 4" descr="Microsoft Teams highlight New Education Insights to improve student engagement in hybrid learning |  Microsoft EDU">
            <a:extLst>
              <a:ext uri="{FF2B5EF4-FFF2-40B4-BE49-F238E27FC236}">
                <a16:creationId xmlns:a16="http://schemas.microsoft.com/office/drawing/2014/main" id="{B9A32937-93C3-1BE2-89E3-F376DD719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0752" y="1282940"/>
            <a:ext cx="5903679" cy="3880055"/>
          </a:xfrm>
          <a:prstGeom prst="rect">
            <a:avLst/>
          </a:prstGeom>
          <a:noFill/>
          <a:effectLst>
            <a:outerShdw blurRad="317500" dist="127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E394AAAF-2536-BC11-4B65-0E63CFBE8FF1}"/>
              </a:ext>
              <a:ext uri="{C183D7F6-B498-43B3-948B-1728B52AA6E4}">
                <adec:decorative xmlns:adec="http://schemas.microsoft.com/office/drawing/2017/decorative" val="1"/>
              </a:ext>
            </a:extLst>
          </p:cNvPr>
          <p:cNvCxnSpPr>
            <a:cxnSpLocks/>
          </p:cNvCxnSpPr>
          <p:nvPr/>
        </p:nvCxnSpPr>
        <p:spPr>
          <a:xfrm>
            <a:off x="0" y="5810250"/>
            <a:ext cx="121920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F81D3B37-92E0-1FB2-4B6F-13FD5DAB1B11}"/>
              </a:ext>
              <a:ext uri="{C183D7F6-B498-43B3-948B-1728B52AA6E4}">
                <adec:decorative xmlns:adec="http://schemas.microsoft.com/office/drawing/2017/decorative" val="1"/>
              </a:ext>
            </a:extLst>
          </p:cNvPr>
          <p:cNvSpPr/>
          <p:nvPr/>
        </p:nvSpPr>
        <p:spPr>
          <a:xfrm>
            <a:off x="8499242" y="5876927"/>
            <a:ext cx="798892" cy="8572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2">
            <a:extLst>
              <a:ext uri="{FF2B5EF4-FFF2-40B4-BE49-F238E27FC236}">
                <a16:creationId xmlns:a16="http://schemas.microsoft.com/office/drawing/2014/main" id="{6059D936-7A04-A075-E4E7-4AE4E5CF5261}"/>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46" t="31555" r="25646" b="31555"/>
          <a:stretch/>
        </p:blipFill>
        <p:spPr bwMode="auto">
          <a:xfrm>
            <a:off x="4887811" y="6098061"/>
            <a:ext cx="547918" cy="414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F6AE0F3-4504-61AF-5AFD-95DCC2F95E4F}"/>
              </a:ext>
              <a:ext uri="{C183D7F6-B498-43B3-948B-1728B52AA6E4}">
                <adec:decorative xmlns:adec="http://schemas.microsoft.com/office/drawing/2017/decorative" val="1"/>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3425" y="6051436"/>
            <a:ext cx="508230" cy="5082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3C6F35C-E4D1-8350-4BAB-EFCF1D1DC0AE}"/>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6536" y="6070563"/>
            <a:ext cx="364307" cy="469977"/>
          </a:xfrm>
          <a:prstGeom prst="rect">
            <a:avLst/>
          </a:prstGeom>
        </p:spPr>
      </p:pic>
      <p:pic>
        <p:nvPicPr>
          <p:cNvPr id="11" name="Graphic 10">
            <a:extLst>
              <a:ext uri="{FF2B5EF4-FFF2-40B4-BE49-F238E27FC236}">
                <a16:creationId xmlns:a16="http://schemas.microsoft.com/office/drawing/2014/main" id="{276C7DCC-1374-1479-5DA8-FAB3EC44A93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8219" y="6007770"/>
            <a:ext cx="595562" cy="595562"/>
          </a:xfrm>
          <a:prstGeom prst="rect">
            <a:avLst/>
          </a:prstGeom>
        </p:spPr>
      </p:pic>
      <p:pic>
        <p:nvPicPr>
          <p:cNvPr id="14" name="Picture 4">
            <a:extLst>
              <a:ext uri="{FF2B5EF4-FFF2-40B4-BE49-F238E27FC236}">
                <a16:creationId xmlns:a16="http://schemas.microsoft.com/office/drawing/2014/main" id="{24DBB134-584A-A621-39DD-1C2C6F653648}"/>
              </a:ext>
              <a:ext uri="{C183D7F6-B498-43B3-948B-1728B52AA6E4}">
                <adec:decorative xmlns:adec="http://schemas.microsoft.com/office/drawing/2017/decorative" val="1"/>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7135" y="6046535"/>
            <a:ext cx="518033" cy="5180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B82B271-A87B-EA6B-4E49-FC64838D1842}"/>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50223" y="5991314"/>
            <a:ext cx="628474" cy="6284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48FD9EC-E52B-105A-CA7F-DF35766073A6}"/>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2448" y="6007770"/>
            <a:ext cx="595563" cy="595563"/>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5_1">
            <a:extLst>
              <a:ext uri="{FF2B5EF4-FFF2-40B4-BE49-F238E27FC236}">
                <a16:creationId xmlns:a16="http://schemas.microsoft.com/office/drawing/2014/main" id="{B5BC2098-BE2F-E919-165A-DC208BF086DB}"/>
              </a:ext>
            </a:extLst>
          </p:cNvPr>
          <p:cNvSpPr>
            <a:spLocks/>
          </p:cNvSpPr>
          <p:nvPr/>
        </p:nvSpPr>
        <p:spPr bwMode="auto">
          <a:xfrm>
            <a:off x="8431985" y="5160597"/>
            <a:ext cx="933407" cy="563096"/>
          </a:xfrm>
          <a:prstGeom prst="roundRect">
            <a:avLst>
              <a:gd name="adj" fmla="val 4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rPr>
              <a:t>Education</a:t>
            </a:r>
            <a:b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rPr>
              <a:t>Insights</a:t>
            </a:r>
          </a:p>
        </p:txBody>
      </p:sp>
    </p:spTree>
    <p:custDataLst>
      <p:tags r:id="rId1"/>
    </p:custDataLst>
    <p:extLst>
      <p:ext uri="{BB962C8B-B14F-4D97-AF65-F5344CB8AC3E}">
        <p14:creationId xmlns:p14="http://schemas.microsoft.com/office/powerpoint/2010/main" val="10877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31CFFC-AA25-6A42-29AF-6FE98EAF64FD}"/>
              </a:ext>
            </a:extLst>
          </p:cNvPr>
          <p:cNvSpPr>
            <a:spLocks noGrp="1"/>
          </p:cNvSpPr>
          <p:nvPr>
            <p:ph type="title"/>
          </p:nvPr>
        </p:nvSpPr>
        <p:spPr/>
        <p:txBody>
          <a:bodyPr/>
          <a:lstStyle/>
          <a:p>
            <a:r>
              <a:rPr lang="en-US" dirty="0"/>
              <a:t>Microsoft 365 for Education</a:t>
            </a:r>
          </a:p>
        </p:txBody>
      </p:sp>
      <p:sp>
        <p:nvSpPr>
          <p:cNvPr id="27" name="Rectangle 26">
            <a:extLst>
              <a:ext uri="{FF2B5EF4-FFF2-40B4-BE49-F238E27FC236}">
                <a16:creationId xmlns:a16="http://schemas.microsoft.com/office/drawing/2014/main" id="{8E9C06B4-289F-380D-BE47-AC32D48F59B9}"/>
              </a:ext>
            </a:extLst>
          </p:cNvPr>
          <p:cNvSpPr>
            <a:spLocks/>
          </p:cNvSpPr>
          <p:nvPr/>
        </p:nvSpPr>
        <p:spPr bwMode="auto">
          <a:xfrm flipH="1">
            <a:off x="609598" y="984021"/>
            <a:ext cx="3582963"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Learning and instruction</a:t>
            </a:r>
          </a:p>
        </p:txBody>
      </p:sp>
      <p:sp>
        <p:nvSpPr>
          <p:cNvPr id="1428" name="Rectangle: Rounded Corners 1427">
            <a:extLst>
              <a:ext uri="{FF2B5EF4-FFF2-40B4-BE49-F238E27FC236}">
                <a16:creationId xmlns:a16="http://schemas.microsoft.com/office/drawing/2014/main" id="{8EF1C9D0-355E-8988-79C0-13F98CFFA309}"/>
              </a:ext>
            </a:extLst>
          </p:cNvPr>
          <p:cNvSpPr/>
          <p:nvPr/>
        </p:nvSpPr>
        <p:spPr bwMode="auto">
          <a:xfrm>
            <a:off x="607100" y="1402288"/>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Whiteboard</a:t>
            </a:r>
          </a:p>
        </p:txBody>
      </p:sp>
      <p:pic>
        <p:nvPicPr>
          <p:cNvPr id="1509" name="Picture 16">
            <a:extLst>
              <a:ext uri="{FF2B5EF4-FFF2-40B4-BE49-F238E27FC236}">
                <a16:creationId xmlns:a16="http://schemas.microsoft.com/office/drawing/2014/main" id="{C38C5FCE-9145-5EC9-3DCE-A84EA6D73BD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43" y="1443742"/>
            <a:ext cx="212730" cy="211271"/>
          </a:xfrm>
          <a:prstGeom prst="rect">
            <a:avLst/>
          </a:prstGeom>
          <a:solidFill>
            <a:schemeClr val="bg2"/>
          </a:solidFill>
          <a:ln>
            <a:noFill/>
            <a:headEnd type="none" w="med" len="med"/>
            <a:tailEnd type="none" w="med" len="med"/>
          </a:ln>
          <a:effectLst/>
        </p:spPr>
      </p:pic>
      <p:grpSp>
        <p:nvGrpSpPr>
          <p:cNvPr id="1590" name="Group 1589" descr="Learning Accelerators&#10;">
            <a:extLst>
              <a:ext uri="{FF2B5EF4-FFF2-40B4-BE49-F238E27FC236}">
                <a16:creationId xmlns:a16="http://schemas.microsoft.com/office/drawing/2014/main" id="{55873AF7-BE3D-7CB6-FEBD-01B9D3595255}"/>
              </a:ext>
            </a:extLst>
          </p:cNvPr>
          <p:cNvGrpSpPr/>
          <p:nvPr/>
        </p:nvGrpSpPr>
        <p:grpSpPr>
          <a:xfrm>
            <a:off x="607100" y="1820555"/>
            <a:ext cx="3582963" cy="294179"/>
            <a:chOff x="607100" y="1694374"/>
            <a:chExt cx="3582963" cy="294179"/>
          </a:xfrm>
        </p:grpSpPr>
        <p:cxnSp>
          <p:nvCxnSpPr>
            <p:cNvPr id="1591" name="Straight Connector 1590">
              <a:extLst>
                <a:ext uri="{FF2B5EF4-FFF2-40B4-BE49-F238E27FC236}">
                  <a16:creationId xmlns:a16="http://schemas.microsoft.com/office/drawing/2014/main" id="{8E58DDAC-0445-D15B-6612-A3D87303FD39}"/>
                </a:ext>
              </a:extLst>
            </p:cNvPr>
            <p:cNvCxnSpPr>
              <a:cxnSpLocks/>
            </p:cNvCxnSpPr>
            <p:nvPr/>
          </p:nvCxnSpPr>
          <p:spPr>
            <a:xfrm>
              <a:off x="607100" y="1841464"/>
              <a:ext cx="3582963" cy="0"/>
            </a:xfrm>
            <a:prstGeom prst="line">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92" name="Rectangle 1591">
              <a:extLst>
                <a:ext uri="{FF2B5EF4-FFF2-40B4-BE49-F238E27FC236}">
                  <a16:creationId xmlns:a16="http://schemas.microsoft.com/office/drawing/2014/main" id="{CCBAD1EB-F419-3ED6-3AF1-B9D6CF400B1E}"/>
                </a:ext>
              </a:extLst>
            </p:cNvPr>
            <p:cNvSpPr/>
            <p:nvPr/>
          </p:nvSpPr>
          <p:spPr bwMode="auto">
            <a:xfrm>
              <a:off x="1665344" y="1694374"/>
              <a:ext cx="1466476" cy="2941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57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Learning Accelerators</a:t>
              </a:r>
            </a:p>
          </p:txBody>
        </p:sp>
      </p:grpSp>
      <p:sp>
        <p:nvSpPr>
          <p:cNvPr id="1744" name="Rectangle: Rounded Corners 1743">
            <a:extLst>
              <a:ext uri="{FF2B5EF4-FFF2-40B4-BE49-F238E27FC236}">
                <a16:creationId xmlns:a16="http://schemas.microsoft.com/office/drawing/2014/main" id="{BC705684-857F-0606-B677-275914B48B62}"/>
              </a:ext>
            </a:extLst>
          </p:cNvPr>
          <p:cNvSpPr/>
          <p:nvPr/>
        </p:nvSpPr>
        <p:spPr bwMode="auto">
          <a:xfrm>
            <a:off x="607100" y="2238822"/>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Reading Progress and Coach</a:t>
            </a:r>
          </a:p>
        </p:txBody>
      </p:sp>
      <p:pic>
        <p:nvPicPr>
          <p:cNvPr id="1745" name="Picture 6">
            <a:extLst>
              <a:ext uri="{FF2B5EF4-FFF2-40B4-BE49-F238E27FC236}">
                <a16:creationId xmlns:a16="http://schemas.microsoft.com/office/drawing/2014/main" id="{B213BADB-3755-96C1-FF46-EAA76D1693B6}"/>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5681" y="2275016"/>
            <a:ext cx="223322" cy="221791"/>
          </a:xfrm>
          <a:prstGeom prst="rect">
            <a:avLst/>
          </a:prstGeom>
        </p:spPr>
      </p:pic>
      <p:sp>
        <p:nvSpPr>
          <p:cNvPr id="1780" name="Rectangle: Rounded Corners 1779">
            <a:extLst>
              <a:ext uri="{FF2B5EF4-FFF2-40B4-BE49-F238E27FC236}">
                <a16:creationId xmlns:a16="http://schemas.microsoft.com/office/drawing/2014/main" id="{8BFB5627-1778-8E5B-D0FE-D32F6D4D0F07}"/>
              </a:ext>
            </a:extLst>
          </p:cNvPr>
          <p:cNvSpPr/>
          <p:nvPr/>
        </p:nvSpPr>
        <p:spPr bwMode="auto">
          <a:xfrm>
            <a:off x="2454777" y="2238822"/>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Search Progress </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Coach</a:t>
            </a:r>
          </a:p>
        </p:txBody>
      </p:sp>
      <p:pic>
        <p:nvPicPr>
          <p:cNvPr id="1783" name="Picture 7">
            <a:extLst>
              <a:ext uri="{FF2B5EF4-FFF2-40B4-BE49-F238E27FC236}">
                <a16:creationId xmlns:a16="http://schemas.microsoft.com/office/drawing/2014/main" id="{7333F5DF-A76D-FD93-4C10-408C3A222578}"/>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33358" y="2281700"/>
            <a:ext cx="209862" cy="208423"/>
          </a:xfrm>
          <a:prstGeom prst="rect">
            <a:avLst/>
          </a:prstGeom>
        </p:spPr>
      </p:pic>
      <p:sp>
        <p:nvSpPr>
          <p:cNvPr id="1814" name="Rectangle: Rounded Corners 1813">
            <a:extLst>
              <a:ext uri="{FF2B5EF4-FFF2-40B4-BE49-F238E27FC236}">
                <a16:creationId xmlns:a16="http://schemas.microsoft.com/office/drawing/2014/main" id="{CE953961-533B-2F33-02EC-2DD20EB321BF}"/>
              </a:ext>
            </a:extLst>
          </p:cNvPr>
          <p:cNvSpPr/>
          <p:nvPr/>
        </p:nvSpPr>
        <p:spPr bwMode="auto">
          <a:xfrm>
            <a:off x="607100" y="2657089"/>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Math Progress </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Coach</a:t>
            </a:r>
          </a:p>
        </p:txBody>
      </p:sp>
      <p:pic>
        <p:nvPicPr>
          <p:cNvPr id="1816" name="Picture 4">
            <a:extLst>
              <a:ext uri="{FF2B5EF4-FFF2-40B4-BE49-F238E27FC236}">
                <a16:creationId xmlns:a16="http://schemas.microsoft.com/office/drawing/2014/main" id="{8BC126FA-63C8-A1B0-2DAC-EF2DB287B32D}"/>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85681" y="2698742"/>
            <a:ext cx="209862" cy="210872"/>
          </a:xfrm>
          <a:prstGeom prst="rect">
            <a:avLst/>
          </a:prstGeom>
        </p:spPr>
      </p:pic>
      <p:sp>
        <p:nvSpPr>
          <p:cNvPr id="1846" name="Rectangle: Rounded Corners 1845">
            <a:extLst>
              <a:ext uri="{FF2B5EF4-FFF2-40B4-BE49-F238E27FC236}">
                <a16:creationId xmlns:a16="http://schemas.microsoft.com/office/drawing/2014/main" id="{668C2136-5DBD-8809-DE97-2566B2696CF6}"/>
              </a:ext>
            </a:extLst>
          </p:cNvPr>
          <p:cNvSpPr/>
          <p:nvPr/>
        </p:nvSpPr>
        <p:spPr bwMode="auto">
          <a:xfrm>
            <a:off x="2454777" y="2657089"/>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Speaker Progress and Coach</a:t>
            </a:r>
          </a:p>
        </p:txBody>
      </p:sp>
      <p:pic>
        <p:nvPicPr>
          <p:cNvPr id="1848" name="Picture 5">
            <a:extLst>
              <a:ext uri="{FF2B5EF4-FFF2-40B4-BE49-F238E27FC236}">
                <a16:creationId xmlns:a16="http://schemas.microsoft.com/office/drawing/2014/main" id="{4515D306-81E0-B126-A836-38188C07FE88}"/>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533358" y="2700542"/>
            <a:ext cx="209862" cy="207272"/>
          </a:xfrm>
          <a:prstGeom prst="rect">
            <a:avLst/>
          </a:prstGeom>
        </p:spPr>
      </p:pic>
      <p:sp>
        <p:nvSpPr>
          <p:cNvPr id="1876" name="Rectangle: Rounded Corners 1875">
            <a:extLst>
              <a:ext uri="{FF2B5EF4-FFF2-40B4-BE49-F238E27FC236}">
                <a16:creationId xmlns:a16="http://schemas.microsoft.com/office/drawing/2014/main" id="{4E3DA233-1A5F-9C3F-2EA7-3846E2D2885B}"/>
              </a:ext>
            </a:extLst>
          </p:cNvPr>
          <p:cNvSpPr/>
          <p:nvPr/>
        </p:nvSpPr>
        <p:spPr bwMode="auto">
          <a:xfrm>
            <a:off x="607100" y="3075356"/>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Reflect</a:t>
            </a:r>
          </a:p>
        </p:txBody>
      </p:sp>
      <p:pic>
        <p:nvPicPr>
          <p:cNvPr id="1877" name="Graphic 8">
            <a:extLst>
              <a:ext uri="{FF2B5EF4-FFF2-40B4-BE49-F238E27FC236}">
                <a16:creationId xmlns:a16="http://schemas.microsoft.com/office/drawing/2014/main" id="{9A2A58D6-4F15-5BB8-AD63-C331E41A3F3E}"/>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85681" y="3120705"/>
            <a:ext cx="209862" cy="203480"/>
          </a:xfrm>
          <a:prstGeom prst="rect">
            <a:avLst/>
          </a:prstGeom>
        </p:spPr>
      </p:pic>
      <p:grpSp>
        <p:nvGrpSpPr>
          <p:cNvPr id="1905" name="Group 1904" descr="Accessibility and inclusion&#10;">
            <a:extLst>
              <a:ext uri="{FF2B5EF4-FFF2-40B4-BE49-F238E27FC236}">
                <a16:creationId xmlns:a16="http://schemas.microsoft.com/office/drawing/2014/main" id="{C4DB6A42-33CF-7D99-9887-941D5A60E02C}"/>
              </a:ext>
            </a:extLst>
          </p:cNvPr>
          <p:cNvGrpSpPr/>
          <p:nvPr/>
        </p:nvGrpSpPr>
        <p:grpSpPr>
          <a:xfrm>
            <a:off x="607100" y="3493623"/>
            <a:ext cx="3582963" cy="294179"/>
            <a:chOff x="607100" y="1694374"/>
            <a:chExt cx="3582963" cy="294179"/>
          </a:xfrm>
        </p:grpSpPr>
        <p:cxnSp>
          <p:nvCxnSpPr>
            <p:cNvPr id="1906" name="Straight Connector 1905">
              <a:extLst>
                <a:ext uri="{FF2B5EF4-FFF2-40B4-BE49-F238E27FC236}">
                  <a16:creationId xmlns:a16="http://schemas.microsoft.com/office/drawing/2014/main" id="{BD099B7A-A06A-81E7-1107-583689F96ADB}"/>
                </a:ext>
              </a:extLst>
            </p:cNvPr>
            <p:cNvCxnSpPr>
              <a:cxnSpLocks/>
            </p:cNvCxnSpPr>
            <p:nvPr/>
          </p:nvCxnSpPr>
          <p:spPr>
            <a:xfrm>
              <a:off x="607100" y="1841464"/>
              <a:ext cx="3582963" cy="0"/>
            </a:xfrm>
            <a:prstGeom prst="line">
              <a:avLst/>
            </a:prstGeom>
            <a:ln>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07" name="Rectangle 1906">
              <a:extLst>
                <a:ext uri="{FF2B5EF4-FFF2-40B4-BE49-F238E27FC236}">
                  <a16:creationId xmlns:a16="http://schemas.microsoft.com/office/drawing/2014/main" id="{6D214D10-99BE-CECD-8A7A-87CAA8738FDA}"/>
                </a:ext>
              </a:extLst>
            </p:cNvPr>
            <p:cNvSpPr/>
            <p:nvPr/>
          </p:nvSpPr>
          <p:spPr bwMode="auto">
            <a:xfrm>
              <a:off x="1627244" y="1694374"/>
              <a:ext cx="1542676" cy="2941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576"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Accessibility and inclusion</a:t>
              </a:r>
            </a:p>
          </p:txBody>
        </p:sp>
      </p:grpSp>
      <p:sp>
        <p:nvSpPr>
          <p:cNvPr id="1960" name="Rectangle: Rounded Corners 1959">
            <a:extLst>
              <a:ext uri="{FF2B5EF4-FFF2-40B4-BE49-F238E27FC236}">
                <a16:creationId xmlns:a16="http://schemas.microsoft.com/office/drawing/2014/main" id="{41CCB38C-CC2F-B6CD-65D6-AEAFDD28E928}"/>
              </a:ext>
            </a:extLst>
          </p:cNvPr>
          <p:cNvSpPr/>
          <p:nvPr/>
        </p:nvSpPr>
        <p:spPr bwMode="auto">
          <a:xfrm>
            <a:off x="607100" y="3911890"/>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Immersive Reader</a:t>
            </a:r>
          </a:p>
        </p:txBody>
      </p:sp>
      <p:pic>
        <p:nvPicPr>
          <p:cNvPr id="1961" name="Picture 1960">
            <a:extLst>
              <a:ext uri="{FF2B5EF4-FFF2-40B4-BE49-F238E27FC236}">
                <a16:creationId xmlns:a16="http://schemas.microsoft.com/office/drawing/2014/main" id="{E0B2C3C5-1BB8-416A-247B-C025E6B88DC3}"/>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85681" y="3958413"/>
            <a:ext cx="229276" cy="201133"/>
          </a:xfrm>
          <a:prstGeom prst="rect">
            <a:avLst/>
          </a:prstGeom>
          <a:noFill/>
        </p:spPr>
      </p:pic>
      <p:sp>
        <p:nvSpPr>
          <p:cNvPr id="1982" name="Rectangle: Rounded Corners 1981">
            <a:extLst>
              <a:ext uri="{FF2B5EF4-FFF2-40B4-BE49-F238E27FC236}">
                <a16:creationId xmlns:a16="http://schemas.microsoft.com/office/drawing/2014/main" id="{01E2B513-E6FD-83DD-82BA-4A5470B29D88}"/>
              </a:ext>
            </a:extLst>
          </p:cNvPr>
          <p:cNvSpPr/>
          <p:nvPr/>
        </p:nvSpPr>
        <p:spPr bwMode="auto">
          <a:xfrm>
            <a:off x="2454777" y="3911890"/>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Narrator</a:t>
            </a:r>
          </a:p>
        </p:txBody>
      </p:sp>
      <p:pic>
        <p:nvPicPr>
          <p:cNvPr id="1985" name="Picture 4">
            <a:extLst>
              <a:ext uri="{FF2B5EF4-FFF2-40B4-BE49-F238E27FC236}">
                <a16:creationId xmlns:a16="http://schemas.microsoft.com/office/drawing/2014/main" id="{742A299C-FE6F-0739-C731-EAD8197D138B}"/>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533358" y="3950526"/>
            <a:ext cx="218404" cy="216906"/>
          </a:xfrm>
          <a:prstGeom prst="rect">
            <a:avLst/>
          </a:prstGeom>
          <a:noFill/>
          <a:extLst>
            <a:ext uri="{909E8E84-426E-40DD-AFC4-6F175D3DCCD1}">
              <a14:hiddenFill xmlns:a14="http://schemas.microsoft.com/office/drawing/2010/main">
                <a:solidFill>
                  <a:srgbClr val="FFFFFF"/>
                </a:solidFill>
              </a14:hiddenFill>
            </a:ext>
          </a:extLst>
        </p:spPr>
      </p:pic>
      <p:sp>
        <p:nvSpPr>
          <p:cNvPr id="2002" name="Rectangle: Rounded Corners 2001">
            <a:extLst>
              <a:ext uri="{FF2B5EF4-FFF2-40B4-BE49-F238E27FC236}">
                <a16:creationId xmlns:a16="http://schemas.microsoft.com/office/drawing/2014/main" id="{DA9B6436-6498-10F8-2362-63114F917FC5}"/>
              </a:ext>
            </a:extLst>
          </p:cNvPr>
          <p:cNvSpPr/>
          <p:nvPr/>
        </p:nvSpPr>
        <p:spPr bwMode="auto">
          <a:xfrm>
            <a:off x="607100" y="4330157"/>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Translator</a:t>
            </a:r>
          </a:p>
        </p:txBody>
      </p:sp>
      <p:pic>
        <p:nvPicPr>
          <p:cNvPr id="2003" name="Picture 2002">
            <a:extLst>
              <a:ext uri="{FF2B5EF4-FFF2-40B4-BE49-F238E27FC236}">
                <a16:creationId xmlns:a16="http://schemas.microsoft.com/office/drawing/2014/main" id="{A9ABC961-4D2D-2D6D-6C08-E049FA90C3C6}"/>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85681" y="4368793"/>
            <a:ext cx="218404" cy="216907"/>
          </a:xfrm>
          <a:prstGeom prst="rect">
            <a:avLst/>
          </a:prstGeom>
        </p:spPr>
      </p:pic>
      <p:sp>
        <p:nvSpPr>
          <p:cNvPr id="2020" name="Rectangle: Rounded Corners 2019">
            <a:extLst>
              <a:ext uri="{FF2B5EF4-FFF2-40B4-BE49-F238E27FC236}">
                <a16:creationId xmlns:a16="http://schemas.microsoft.com/office/drawing/2014/main" id="{2D9544EE-906A-4A14-39B3-9F35E5B33CE7}"/>
              </a:ext>
            </a:extLst>
          </p:cNvPr>
          <p:cNvSpPr/>
          <p:nvPr/>
        </p:nvSpPr>
        <p:spPr bwMode="auto">
          <a:xfrm>
            <a:off x="2454777" y="4330157"/>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Voice Typing</a:t>
            </a:r>
          </a:p>
        </p:txBody>
      </p:sp>
      <p:sp>
        <p:nvSpPr>
          <p:cNvPr id="2022" name="Microphone_E720">
            <a:extLst>
              <a:ext uri="{FF2B5EF4-FFF2-40B4-BE49-F238E27FC236}">
                <a16:creationId xmlns:a16="http://schemas.microsoft.com/office/drawing/2014/main" id="{FA3DC5F1-B347-16AE-9CB6-B0332B2252F9}"/>
              </a:ext>
              <a:ext uri="{C183D7F6-B498-43B3-948B-1728B52AA6E4}">
                <adec:decorative xmlns:adec="http://schemas.microsoft.com/office/drawing/2017/decorative" val="1"/>
              </a:ext>
            </a:extLst>
          </p:cNvPr>
          <p:cNvSpPr>
            <a:spLocks noChangeAspect="1" noEditPoints="1"/>
          </p:cNvSpPr>
          <p:nvPr/>
        </p:nvSpPr>
        <p:spPr bwMode="auto">
          <a:xfrm>
            <a:off x="2533358" y="4375670"/>
            <a:ext cx="136303" cy="203152"/>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6" name="Rectangle: Rounded Corners 2035">
            <a:extLst>
              <a:ext uri="{FF2B5EF4-FFF2-40B4-BE49-F238E27FC236}">
                <a16:creationId xmlns:a16="http://schemas.microsoft.com/office/drawing/2014/main" id="{F16AA3DB-206A-43C9-FB8F-CE7B0EE2C28F}"/>
              </a:ext>
            </a:extLst>
          </p:cNvPr>
          <p:cNvSpPr/>
          <p:nvPr/>
        </p:nvSpPr>
        <p:spPr bwMode="auto">
          <a:xfrm>
            <a:off x="607100" y="4748424"/>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Live</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Captions</a:t>
            </a:r>
          </a:p>
        </p:txBody>
      </p:sp>
      <p:pic>
        <p:nvPicPr>
          <p:cNvPr id="2037" name="Picture 2036">
            <a:extLst>
              <a:ext uri="{FF2B5EF4-FFF2-40B4-BE49-F238E27FC236}">
                <a16:creationId xmlns:a16="http://schemas.microsoft.com/office/drawing/2014/main" id="{BA1726B8-5282-6513-2AAF-14354EA8B920}"/>
              </a:ext>
              <a:ext uri="{C183D7F6-B498-43B3-948B-1728B52AA6E4}">
                <adec:decorative xmlns:adec="http://schemas.microsoft.com/office/drawing/2017/decorative" val="1"/>
              </a:ext>
            </a:extLst>
          </p:cNvPr>
          <p:cNvPicPr>
            <a:picLocks noChangeAspect="1"/>
          </p:cNvPicPr>
          <p:nvPr/>
        </p:nvPicPr>
        <p:blipFill rotWithShape="1">
          <a:blip r:embed="rId14" cstate="email">
            <a:clrChange>
              <a:clrFrom>
                <a:srgbClr val="F2F9F9"/>
              </a:clrFrom>
              <a:clrTo>
                <a:srgbClr val="F2F9F9">
                  <a:alpha val="0"/>
                </a:srgbClr>
              </a:clrTo>
            </a:clrChange>
            <a:extLst>
              <a:ext uri="{28A0092B-C50C-407E-A947-70E740481C1C}">
                <a14:useLocalDpi xmlns:a14="http://schemas.microsoft.com/office/drawing/2010/main"/>
              </a:ext>
            </a:extLst>
          </a:blip>
          <a:srcRect/>
          <a:stretch/>
        </p:blipFill>
        <p:spPr>
          <a:xfrm>
            <a:off x="685681" y="4814704"/>
            <a:ext cx="221806" cy="161619"/>
          </a:xfrm>
          <a:prstGeom prst="rect">
            <a:avLst/>
          </a:prstGeom>
        </p:spPr>
      </p:pic>
      <p:sp>
        <p:nvSpPr>
          <p:cNvPr id="2051" name="Rectangle 2050">
            <a:extLst>
              <a:ext uri="{FF2B5EF4-FFF2-40B4-BE49-F238E27FC236}">
                <a16:creationId xmlns:a16="http://schemas.microsoft.com/office/drawing/2014/main" id="{0EF67717-6600-E2BC-0ED3-5758453EA8AE}"/>
              </a:ext>
            </a:extLst>
          </p:cNvPr>
          <p:cNvSpPr>
            <a:spLocks/>
          </p:cNvSpPr>
          <p:nvPr/>
        </p:nvSpPr>
        <p:spPr bwMode="auto">
          <a:xfrm flipH="1">
            <a:off x="609598" y="5186550"/>
            <a:ext cx="3582963"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Automation, AI, and analytics</a:t>
            </a:r>
          </a:p>
        </p:txBody>
      </p:sp>
      <p:sp>
        <p:nvSpPr>
          <p:cNvPr id="2077" name="Rectangle: Rounded Corners 2076">
            <a:extLst>
              <a:ext uri="{FF2B5EF4-FFF2-40B4-BE49-F238E27FC236}">
                <a16:creationId xmlns:a16="http://schemas.microsoft.com/office/drawing/2014/main" id="{34DFD6EB-C002-6B84-9C90-3A7613B04F0C}"/>
              </a:ext>
            </a:extLst>
          </p:cNvPr>
          <p:cNvSpPr/>
          <p:nvPr/>
        </p:nvSpPr>
        <p:spPr bwMode="auto">
          <a:xfrm>
            <a:off x="607100" y="6003225"/>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Power Apps for </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 365</a:t>
            </a:r>
          </a:p>
        </p:txBody>
      </p:sp>
      <p:pic>
        <p:nvPicPr>
          <p:cNvPr id="2078" name="Picture 6">
            <a:extLst>
              <a:ext uri="{FF2B5EF4-FFF2-40B4-BE49-F238E27FC236}">
                <a16:creationId xmlns:a16="http://schemas.microsoft.com/office/drawing/2014/main" id="{1FB1DE7A-F26B-0B8F-18B9-1697AF4D0750}"/>
              </a:ext>
              <a:ext uri="{C183D7F6-B498-43B3-948B-1728B52AA6E4}">
                <adec:decorative xmlns:adec="http://schemas.microsoft.com/office/drawing/2017/decorative" val="1"/>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5681" y="6038244"/>
            <a:ext cx="224140" cy="224140"/>
          </a:xfrm>
          <a:prstGeom prst="rect">
            <a:avLst/>
          </a:prstGeom>
          <a:noFill/>
          <a:extLst>
            <a:ext uri="{909E8E84-426E-40DD-AFC4-6F175D3DCCD1}">
              <a14:hiddenFill xmlns:a14="http://schemas.microsoft.com/office/drawing/2010/main">
                <a:solidFill>
                  <a:srgbClr val="FFFFFF"/>
                </a:solidFill>
              </a14:hiddenFill>
            </a:ext>
          </a:extLst>
        </p:spPr>
      </p:pic>
      <p:sp>
        <p:nvSpPr>
          <p:cNvPr id="2096" name="Rectangle: Rounded Corners 2095">
            <a:extLst>
              <a:ext uri="{FF2B5EF4-FFF2-40B4-BE49-F238E27FC236}">
                <a16:creationId xmlns:a16="http://schemas.microsoft.com/office/drawing/2014/main" id="{B9D3D421-281F-336A-6509-20A3E497721C}"/>
              </a:ext>
            </a:extLst>
          </p:cNvPr>
          <p:cNvSpPr/>
          <p:nvPr/>
        </p:nvSpPr>
        <p:spPr bwMode="auto">
          <a:xfrm>
            <a:off x="2454777" y="5584958"/>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Education</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Insights</a:t>
            </a:r>
          </a:p>
        </p:txBody>
      </p:sp>
      <p:pic>
        <p:nvPicPr>
          <p:cNvPr id="2097" name="Picture 2096">
            <a:extLst>
              <a:ext uri="{FF2B5EF4-FFF2-40B4-BE49-F238E27FC236}">
                <a16:creationId xmlns:a16="http://schemas.microsoft.com/office/drawing/2014/main" id="{95F3A9BC-1DC7-5335-787C-778E5C5683C2}"/>
              </a:ext>
              <a:ext uri="{C183D7F6-B498-43B3-948B-1728B52AA6E4}">
                <adec:decorative xmlns:adec="http://schemas.microsoft.com/office/drawing/2017/decorative" val="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66702" y="5628412"/>
            <a:ext cx="160667" cy="207270"/>
          </a:xfrm>
          <a:prstGeom prst="rect">
            <a:avLst/>
          </a:prstGeom>
        </p:spPr>
      </p:pic>
      <p:sp>
        <p:nvSpPr>
          <p:cNvPr id="2100" name="Rectangle: Rounded Corners 2099">
            <a:extLst>
              <a:ext uri="{FF2B5EF4-FFF2-40B4-BE49-F238E27FC236}">
                <a16:creationId xmlns:a16="http://schemas.microsoft.com/office/drawing/2014/main" id="{1076D249-BC3C-C9F2-5953-0297A3E84606}"/>
              </a:ext>
            </a:extLst>
          </p:cNvPr>
          <p:cNvSpPr/>
          <p:nvPr/>
        </p:nvSpPr>
        <p:spPr bwMode="auto">
          <a:xfrm>
            <a:off x="2454777" y="6003225"/>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nn-NO"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Power Automate for Microsoft 365</a:t>
            </a:r>
          </a:p>
        </p:txBody>
      </p:sp>
      <p:pic>
        <p:nvPicPr>
          <p:cNvPr id="2104" name="Picture 2">
            <a:extLst>
              <a:ext uri="{FF2B5EF4-FFF2-40B4-BE49-F238E27FC236}">
                <a16:creationId xmlns:a16="http://schemas.microsoft.com/office/drawing/2014/main" id="{F2568110-13F4-5F40-A8A5-F8B83DDD3CEB}"/>
              </a:ext>
              <a:ext uri="{C183D7F6-B498-43B3-948B-1728B52AA6E4}">
                <adec:decorative xmlns:adec="http://schemas.microsoft.com/office/drawing/2017/decorative" val="1"/>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5646" t="31555" r="25646" b="31555"/>
          <a:stretch/>
        </p:blipFill>
        <p:spPr bwMode="auto">
          <a:xfrm>
            <a:off x="2526214" y="6058807"/>
            <a:ext cx="241643" cy="183015"/>
          </a:xfrm>
          <a:prstGeom prst="rect">
            <a:avLst/>
          </a:prstGeom>
          <a:noFill/>
          <a:extLst>
            <a:ext uri="{909E8E84-426E-40DD-AFC4-6F175D3DCCD1}">
              <a14:hiddenFill xmlns:a14="http://schemas.microsoft.com/office/drawing/2010/main">
                <a:solidFill>
                  <a:srgbClr val="FFFFFF"/>
                </a:solidFill>
              </a14:hiddenFill>
            </a:ext>
          </a:extLst>
        </p:spPr>
      </p:pic>
      <p:sp>
        <p:nvSpPr>
          <p:cNvPr id="2114" name="Rectangle 2113">
            <a:extLst>
              <a:ext uri="{FF2B5EF4-FFF2-40B4-BE49-F238E27FC236}">
                <a16:creationId xmlns:a16="http://schemas.microsoft.com/office/drawing/2014/main" id="{5899DF6D-EB38-BA12-917B-0A7BCA2BA80B}"/>
              </a:ext>
            </a:extLst>
          </p:cNvPr>
          <p:cNvSpPr>
            <a:spLocks/>
          </p:cNvSpPr>
          <p:nvPr/>
        </p:nvSpPr>
        <p:spPr bwMode="auto">
          <a:xfrm flipH="1">
            <a:off x="4302453" y="984021"/>
            <a:ext cx="7279946"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Productivity and collaboration</a:t>
            </a:r>
          </a:p>
        </p:txBody>
      </p:sp>
      <p:sp>
        <p:nvSpPr>
          <p:cNvPr id="2154" name="Rectangle: Rounded Corners 2153">
            <a:extLst>
              <a:ext uri="{FF2B5EF4-FFF2-40B4-BE49-F238E27FC236}">
                <a16:creationId xmlns:a16="http://schemas.microsoft.com/office/drawing/2014/main" id="{287744BF-1E6E-6E84-A490-0FF740D58BEA}"/>
              </a:ext>
            </a:extLst>
          </p:cNvPr>
          <p:cNvSpPr>
            <a:spLocks/>
          </p:cNvSpPr>
          <p:nvPr/>
        </p:nvSpPr>
        <p:spPr bwMode="auto">
          <a:xfrm>
            <a:off x="4302455" y="1402288"/>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Office Online</a:t>
            </a:r>
          </a:p>
        </p:txBody>
      </p:sp>
      <p:pic>
        <p:nvPicPr>
          <p:cNvPr id="2155" name="Picture 2154">
            <a:extLst>
              <a:ext uri="{FF2B5EF4-FFF2-40B4-BE49-F238E27FC236}">
                <a16:creationId xmlns:a16="http://schemas.microsoft.com/office/drawing/2014/main" id="{58E68ED4-F62F-AA61-932F-FFADDB286BF9}"/>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81036" y="1425498"/>
            <a:ext cx="230619" cy="247759"/>
          </a:xfrm>
          <a:prstGeom prst="rect">
            <a:avLst/>
          </a:prstGeom>
          <a:solidFill>
            <a:schemeClr val="bg2"/>
          </a:solidFill>
          <a:ln>
            <a:noFill/>
            <a:headEnd type="none" w="med" len="med"/>
            <a:tailEnd type="none" w="med" len="med"/>
          </a:ln>
          <a:effectLst/>
        </p:spPr>
      </p:pic>
      <p:sp>
        <p:nvSpPr>
          <p:cNvPr id="2190" name="Rectangle: Rounded Corners 2189">
            <a:extLst>
              <a:ext uri="{FF2B5EF4-FFF2-40B4-BE49-F238E27FC236}">
                <a16:creationId xmlns:a16="http://schemas.microsoft.com/office/drawing/2014/main" id="{976FDB95-C8AF-F8FF-9574-5349DF6FF083}"/>
              </a:ext>
            </a:extLst>
          </p:cNvPr>
          <p:cNvSpPr>
            <a:spLocks/>
          </p:cNvSpPr>
          <p:nvPr/>
        </p:nvSpPr>
        <p:spPr bwMode="auto">
          <a:xfrm>
            <a:off x="4302455" y="2238822"/>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Exchange Online</a:t>
            </a:r>
          </a:p>
        </p:txBody>
      </p:sp>
      <p:pic>
        <p:nvPicPr>
          <p:cNvPr id="2191" name="Picture 2190">
            <a:extLst>
              <a:ext uri="{FF2B5EF4-FFF2-40B4-BE49-F238E27FC236}">
                <a16:creationId xmlns:a16="http://schemas.microsoft.com/office/drawing/2014/main" id="{D04FA595-625C-0BF2-D812-D84BF5AFD7BD}"/>
              </a:ext>
              <a:ext uri="{C183D7F6-B498-43B3-948B-1728B52AA6E4}">
                <adec:decorative xmlns:adec="http://schemas.microsoft.com/office/drawing/2017/decorative" val="1"/>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22" t="7822" r="7822" b="7822"/>
          <a:stretch/>
        </p:blipFill>
        <p:spPr bwMode="auto">
          <a:xfrm>
            <a:off x="4381036" y="2267392"/>
            <a:ext cx="233614" cy="237039"/>
          </a:xfrm>
          <a:prstGeom prst="rect">
            <a:avLst/>
          </a:prstGeom>
          <a:noFill/>
          <a:extLst>
            <a:ext uri="{909E8E84-426E-40DD-AFC4-6F175D3DCCD1}">
              <a14:hiddenFill xmlns:a14="http://schemas.microsoft.com/office/drawing/2010/main">
                <a:solidFill>
                  <a:srgbClr val="FFFFFF"/>
                </a:solidFill>
              </a14:hiddenFill>
            </a:ext>
          </a:extLst>
        </p:spPr>
      </p:pic>
      <p:sp>
        <p:nvSpPr>
          <p:cNvPr id="2224" name="Rectangle: Rounded Corners 2223">
            <a:extLst>
              <a:ext uri="{FF2B5EF4-FFF2-40B4-BE49-F238E27FC236}">
                <a16:creationId xmlns:a16="http://schemas.microsoft.com/office/drawing/2014/main" id="{E0BEA32F-22CB-F55C-9BF0-897B27048D93}"/>
              </a:ext>
            </a:extLst>
          </p:cNvPr>
          <p:cNvSpPr>
            <a:spLocks/>
          </p:cNvSpPr>
          <p:nvPr/>
        </p:nvSpPr>
        <p:spPr bwMode="auto">
          <a:xfrm>
            <a:off x="4302455" y="2657089"/>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SharePoint Online</a:t>
            </a:r>
          </a:p>
        </p:txBody>
      </p:sp>
      <p:pic>
        <p:nvPicPr>
          <p:cNvPr id="2225" name="Picture 2">
            <a:extLst>
              <a:ext uri="{FF2B5EF4-FFF2-40B4-BE49-F238E27FC236}">
                <a16:creationId xmlns:a16="http://schemas.microsoft.com/office/drawing/2014/main" id="{222306C6-99FC-EA09-6CA6-2D7997288BEA}"/>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81036" y="2700754"/>
            <a:ext cx="211782" cy="206849"/>
          </a:xfrm>
          <a:prstGeom prst="rect">
            <a:avLst/>
          </a:prstGeom>
          <a:noFill/>
          <a:extLst>
            <a:ext uri="{909E8E84-426E-40DD-AFC4-6F175D3DCCD1}">
              <a14:hiddenFill xmlns:a14="http://schemas.microsoft.com/office/drawing/2010/main">
                <a:solidFill>
                  <a:srgbClr val="FFFFFF"/>
                </a:solidFill>
              </a14:hiddenFill>
            </a:ext>
          </a:extLst>
        </p:spPr>
      </p:pic>
      <p:sp>
        <p:nvSpPr>
          <p:cNvPr id="2255" name="Rectangle: Rounded Corners 2254">
            <a:extLst>
              <a:ext uri="{FF2B5EF4-FFF2-40B4-BE49-F238E27FC236}">
                <a16:creationId xmlns:a16="http://schemas.microsoft.com/office/drawing/2014/main" id="{1085BDD1-34D3-B967-4538-FB30A402C9CF}"/>
              </a:ext>
            </a:extLst>
          </p:cNvPr>
          <p:cNvSpPr>
            <a:spLocks/>
          </p:cNvSpPr>
          <p:nvPr/>
        </p:nvSpPr>
        <p:spPr bwMode="auto">
          <a:xfrm>
            <a:off x="6150133" y="1402288"/>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 Teams for Education</a:t>
            </a:r>
          </a:p>
        </p:txBody>
      </p:sp>
      <p:pic>
        <p:nvPicPr>
          <p:cNvPr id="2256" name="Picture 2255">
            <a:extLst>
              <a:ext uri="{FF2B5EF4-FFF2-40B4-BE49-F238E27FC236}">
                <a16:creationId xmlns:a16="http://schemas.microsoft.com/office/drawing/2014/main" id="{B7CBA7B7-22E4-1AC2-EF0E-932FBEA88BFB}"/>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6228714" y="1446494"/>
            <a:ext cx="228734" cy="205767"/>
          </a:xfrm>
          <a:prstGeom prst="rect">
            <a:avLst/>
          </a:prstGeom>
          <a:solidFill>
            <a:schemeClr val="bg2"/>
          </a:solidFill>
          <a:ln>
            <a:noFill/>
            <a:headEnd type="none" w="med" len="med"/>
            <a:tailEnd type="none" w="med" len="med"/>
          </a:ln>
          <a:effectLst/>
        </p:spPr>
      </p:pic>
      <p:sp>
        <p:nvSpPr>
          <p:cNvPr id="2289" name="Rectangle: Rounded Corners 2288">
            <a:extLst>
              <a:ext uri="{FF2B5EF4-FFF2-40B4-BE49-F238E27FC236}">
                <a16:creationId xmlns:a16="http://schemas.microsoft.com/office/drawing/2014/main" id="{0BB7DC15-4B72-F4B4-4C3F-58AF0C309EE0}"/>
              </a:ext>
            </a:extLst>
          </p:cNvPr>
          <p:cNvSpPr>
            <a:spLocks/>
          </p:cNvSpPr>
          <p:nvPr/>
        </p:nvSpPr>
        <p:spPr bwMode="auto">
          <a:xfrm>
            <a:off x="7997809" y="1402288"/>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OneNote Class Notebook</a:t>
            </a:r>
          </a:p>
        </p:txBody>
      </p:sp>
      <p:pic>
        <p:nvPicPr>
          <p:cNvPr id="2290" name="Picture 10">
            <a:extLst>
              <a:ext uri="{FF2B5EF4-FFF2-40B4-BE49-F238E27FC236}">
                <a16:creationId xmlns:a16="http://schemas.microsoft.com/office/drawing/2014/main" id="{DA68DCB8-B943-A0E8-407E-62EB94F7BFFB}"/>
              </a:ext>
              <a:ext uri="{C183D7F6-B498-43B3-948B-1728B52AA6E4}">
                <adec:decorative xmlns:adec="http://schemas.microsoft.com/office/drawing/2017/decorative" val="1"/>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t="3404" b="3404"/>
          <a:stretch/>
        </p:blipFill>
        <p:spPr bwMode="auto">
          <a:xfrm>
            <a:off x="8076390" y="1442255"/>
            <a:ext cx="231482" cy="214245"/>
          </a:xfrm>
          <a:prstGeom prst="rect">
            <a:avLst/>
          </a:prstGeom>
          <a:solidFill>
            <a:schemeClr val="bg2"/>
          </a:solidFill>
          <a:ln>
            <a:noFill/>
            <a:headEnd type="none" w="med" len="med"/>
            <a:tailEnd type="none" w="med" len="med"/>
          </a:ln>
          <a:effectLst/>
        </p:spPr>
      </p:pic>
      <p:sp>
        <p:nvSpPr>
          <p:cNvPr id="2317" name="Rectangle: Rounded Corners 2316">
            <a:extLst>
              <a:ext uri="{FF2B5EF4-FFF2-40B4-BE49-F238E27FC236}">
                <a16:creationId xmlns:a16="http://schemas.microsoft.com/office/drawing/2014/main" id="{1B4A2E4E-839F-F6C7-13AD-F0EE1B596873}"/>
              </a:ext>
            </a:extLst>
          </p:cNvPr>
          <p:cNvSpPr>
            <a:spLocks/>
          </p:cNvSpPr>
          <p:nvPr/>
        </p:nvSpPr>
        <p:spPr bwMode="auto">
          <a:xfrm>
            <a:off x="7997809" y="1820555"/>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 Stream</a:t>
            </a:r>
          </a:p>
        </p:txBody>
      </p:sp>
      <p:pic>
        <p:nvPicPr>
          <p:cNvPr id="2320" name="Picture 2319">
            <a:extLst>
              <a:ext uri="{FF2B5EF4-FFF2-40B4-BE49-F238E27FC236}">
                <a16:creationId xmlns:a16="http://schemas.microsoft.com/office/drawing/2014/main" id="{54440E61-55E9-B959-095F-EB88679ADF20}"/>
              </a:ext>
              <a:ext uri="{C183D7F6-B498-43B3-948B-1728B52AA6E4}">
                <adec:decorative xmlns:adec="http://schemas.microsoft.com/office/drawing/2017/decorative" val="1"/>
              </a:ext>
            </a:extLst>
          </p:cNvPr>
          <p:cNvPicPr>
            <a:picLocks noChangeAspect="1"/>
          </p:cNvPicPr>
          <p:nvPr/>
        </p:nvPicPr>
        <p:blipFill>
          <a:blip r:embed="rId23"/>
          <a:stretch>
            <a:fillRect/>
          </a:stretch>
        </p:blipFill>
        <p:spPr>
          <a:xfrm>
            <a:off x="8076390" y="1860944"/>
            <a:ext cx="215601" cy="213401"/>
          </a:xfrm>
          <a:prstGeom prst="rect">
            <a:avLst/>
          </a:prstGeom>
        </p:spPr>
      </p:pic>
      <p:sp>
        <p:nvSpPr>
          <p:cNvPr id="2343" name="Rectangle: Rounded Corners 2342">
            <a:extLst>
              <a:ext uri="{FF2B5EF4-FFF2-40B4-BE49-F238E27FC236}">
                <a16:creationId xmlns:a16="http://schemas.microsoft.com/office/drawing/2014/main" id="{69E31BB2-8820-AB03-3B70-8FBD8A0A2477}"/>
              </a:ext>
            </a:extLst>
          </p:cNvPr>
          <p:cNvSpPr>
            <a:spLocks/>
          </p:cNvSpPr>
          <p:nvPr/>
        </p:nvSpPr>
        <p:spPr bwMode="auto">
          <a:xfrm>
            <a:off x="7997809" y="2238822"/>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 Forms</a:t>
            </a:r>
          </a:p>
        </p:txBody>
      </p:sp>
      <p:pic>
        <p:nvPicPr>
          <p:cNvPr id="2345" name="Picture 2344">
            <a:extLst>
              <a:ext uri="{FF2B5EF4-FFF2-40B4-BE49-F238E27FC236}">
                <a16:creationId xmlns:a16="http://schemas.microsoft.com/office/drawing/2014/main" id="{86762D61-E5EC-3D64-3B7B-9029ADBAA4C9}"/>
              </a:ext>
              <a:ext uri="{C183D7F6-B498-43B3-948B-1728B52AA6E4}">
                <adec:decorative xmlns:adec="http://schemas.microsoft.com/office/drawing/2017/decorative" val="1"/>
              </a:ext>
            </a:extLst>
          </p:cNvPr>
          <p:cNvPicPr>
            <a:picLocks noChangeAspect="1"/>
          </p:cNvPicPr>
          <p:nvPr/>
        </p:nvPicPr>
        <p:blipFill>
          <a:blip r:embed="rId24"/>
          <a:stretch>
            <a:fillRect/>
          </a:stretch>
        </p:blipFill>
        <p:spPr>
          <a:xfrm>
            <a:off x="8076390" y="2284436"/>
            <a:ext cx="230876" cy="202951"/>
          </a:xfrm>
          <a:prstGeom prst="rect">
            <a:avLst/>
          </a:prstGeom>
        </p:spPr>
      </p:pic>
      <p:sp>
        <p:nvSpPr>
          <p:cNvPr id="2367" name="Rectangle: Rounded Corners 2366">
            <a:extLst>
              <a:ext uri="{FF2B5EF4-FFF2-40B4-BE49-F238E27FC236}">
                <a16:creationId xmlns:a16="http://schemas.microsoft.com/office/drawing/2014/main" id="{F083C063-D9D8-9A90-E2EB-623617A8D81E}"/>
              </a:ext>
            </a:extLst>
          </p:cNvPr>
          <p:cNvSpPr>
            <a:spLocks/>
          </p:cNvSpPr>
          <p:nvPr/>
        </p:nvSpPr>
        <p:spPr bwMode="auto">
          <a:xfrm>
            <a:off x="7997809" y="2657089"/>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OneDrive for</a:t>
            </a:r>
            <a:b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Business</a:t>
            </a:r>
          </a:p>
        </p:txBody>
      </p:sp>
      <p:pic>
        <p:nvPicPr>
          <p:cNvPr id="2368" name="Picture 8">
            <a:extLst>
              <a:ext uri="{FF2B5EF4-FFF2-40B4-BE49-F238E27FC236}">
                <a16:creationId xmlns:a16="http://schemas.microsoft.com/office/drawing/2014/main" id="{B012230E-DA10-C812-27E0-53EC48E0C413}"/>
              </a:ext>
              <a:ext uri="{C183D7F6-B498-43B3-948B-1728B52AA6E4}">
                <adec:decorative xmlns:adec="http://schemas.microsoft.com/office/drawing/2017/decorative" val="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076390" y="2729112"/>
            <a:ext cx="228774" cy="150133"/>
          </a:xfrm>
          <a:prstGeom prst="rect">
            <a:avLst/>
          </a:prstGeom>
          <a:noFill/>
          <a:extLst>
            <a:ext uri="{909E8E84-426E-40DD-AFC4-6F175D3DCCD1}">
              <a14:hiddenFill xmlns:a14="http://schemas.microsoft.com/office/drawing/2010/main">
                <a:solidFill>
                  <a:srgbClr val="FFFFFF"/>
                </a:solidFill>
              </a14:hiddenFill>
            </a:ext>
          </a:extLst>
        </p:spPr>
      </p:pic>
      <p:sp>
        <p:nvSpPr>
          <p:cNvPr id="2393" name="Rectangle: Rounded Corners 2392">
            <a:extLst>
              <a:ext uri="{FF2B5EF4-FFF2-40B4-BE49-F238E27FC236}">
                <a16:creationId xmlns:a16="http://schemas.microsoft.com/office/drawing/2014/main" id="{A07680BC-9139-4B20-424D-519FF7C98AD1}"/>
              </a:ext>
            </a:extLst>
          </p:cNvPr>
          <p:cNvSpPr>
            <a:spLocks/>
          </p:cNvSpPr>
          <p:nvPr/>
        </p:nvSpPr>
        <p:spPr bwMode="auto">
          <a:xfrm>
            <a:off x="9845050" y="1402288"/>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Yammer Academic</a:t>
            </a:r>
          </a:p>
        </p:txBody>
      </p:sp>
      <p:pic>
        <p:nvPicPr>
          <p:cNvPr id="2394" name="Picture 4">
            <a:extLst>
              <a:ext uri="{FF2B5EF4-FFF2-40B4-BE49-F238E27FC236}">
                <a16:creationId xmlns:a16="http://schemas.microsoft.com/office/drawing/2014/main" id="{2065737D-A32E-950C-DEC3-C3EC0B5249D8}"/>
              </a:ext>
              <a:ext uri="{C183D7F6-B498-43B3-948B-1728B52AA6E4}">
                <adec:decorative xmlns:adec="http://schemas.microsoft.com/office/drawing/2017/decorative" val="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923631" y="1418558"/>
            <a:ext cx="261641" cy="261639"/>
          </a:xfrm>
          <a:prstGeom prst="rect">
            <a:avLst/>
          </a:prstGeom>
          <a:solidFill>
            <a:schemeClr val="bg2"/>
          </a:solidFill>
          <a:ln>
            <a:noFill/>
            <a:headEnd type="none" w="med" len="med"/>
            <a:tailEnd type="none" w="med" len="med"/>
          </a:ln>
          <a:effectLst/>
        </p:spPr>
      </p:pic>
      <p:sp>
        <p:nvSpPr>
          <p:cNvPr id="2413" name="Rectangle: Rounded Corners 2412">
            <a:extLst>
              <a:ext uri="{FF2B5EF4-FFF2-40B4-BE49-F238E27FC236}">
                <a16:creationId xmlns:a16="http://schemas.microsoft.com/office/drawing/2014/main" id="{4F595458-041A-7E33-6154-6FE22B9489F3}"/>
              </a:ext>
            </a:extLst>
          </p:cNvPr>
          <p:cNvSpPr>
            <a:spLocks/>
          </p:cNvSpPr>
          <p:nvPr/>
        </p:nvSpPr>
        <p:spPr bwMode="auto">
          <a:xfrm>
            <a:off x="9845050" y="1820555"/>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Viva Connections</a:t>
            </a:r>
          </a:p>
        </p:txBody>
      </p:sp>
      <p:pic>
        <p:nvPicPr>
          <p:cNvPr id="2416" name="Graphic 2415">
            <a:extLst>
              <a:ext uri="{FF2B5EF4-FFF2-40B4-BE49-F238E27FC236}">
                <a16:creationId xmlns:a16="http://schemas.microsoft.com/office/drawing/2014/main" id="{F55614AA-25E8-396F-6DB2-41697563AFA1}"/>
              </a:ext>
              <a:ext uri="{C183D7F6-B498-43B3-948B-1728B52AA6E4}">
                <adec:decorative xmlns:adec="http://schemas.microsoft.com/office/drawing/2017/decorative" val="1"/>
              </a:ext>
            </a:extLst>
          </p:cNvPr>
          <p:cNvPicPr>
            <a:picLocks/>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923631" y="1846482"/>
            <a:ext cx="242325" cy="242325"/>
          </a:xfrm>
          <a:prstGeom prst="rect">
            <a:avLst/>
          </a:prstGeom>
        </p:spPr>
      </p:pic>
      <p:sp>
        <p:nvSpPr>
          <p:cNvPr id="2431" name="Rectangle: Rounded Corners 2430">
            <a:extLst>
              <a:ext uri="{FF2B5EF4-FFF2-40B4-BE49-F238E27FC236}">
                <a16:creationId xmlns:a16="http://schemas.microsoft.com/office/drawing/2014/main" id="{32AB430C-2395-709A-6C17-05DF073FF81F}"/>
              </a:ext>
            </a:extLst>
          </p:cNvPr>
          <p:cNvSpPr>
            <a:spLocks/>
          </p:cNvSpPr>
          <p:nvPr/>
        </p:nvSpPr>
        <p:spPr bwMode="auto">
          <a:xfrm>
            <a:off x="9845050" y="2238822"/>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Viva Learning in Teams</a:t>
            </a:r>
          </a:p>
        </p:txBody>
      </p:sp>
      <p:pic>
        <p:nvPicPr>
          <p:cNvPr id="2432" name="Graphic 2431">
            <a:extLst>
              <a:ext uri="{FF2B5EF4-FFF2-40B4-BE49-F238E27FC236}">
                <a16:creationId xmlns:a16="http://schemas.microsoft.com/office/drawing/2014/main" id="{73151C4A-0193-EC6A-810A-E717AA1BB86F}"/>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923631" y="2265766"/>
            <a:ext cx="240291" cy="240291"/>
          </a:xfrm>
          <a:prstGeom prst="rect">
            <a:avLst/>
          </a:prstGeom>
        </p:spPr>
      </p:pic>
      <p:sp>
        <p:nvSpPr>
          <p:cNvPr id="2447" name="Rectangle: Rounded Corners 2446">
            <a:extLst>
              <a:ext uri="{FF2B5EF4-FFF2-40B4-BE49-F238E27FC236}">
                <a16:creationId xmlns:a16="http://schemas.microsoft.com/office/drawing/2014/main" id="{204449FF-0016-9A71-1474-8B1AB1D4A97F}"/>
              </a:ext>
            </a:extLst>
          </p:cNvPr>
          <p:cNvSpPr>
            <a:spLocks/>
          </p:cNvSpPr>
          <p:nvPr/>
        </p:nvSpPr>
        <p:spPr bwMode="auto">
          <a:xfrm>
            <a:off x="9845050" y="2657089"/>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Personal insights from Viva Insights in Teams</a:t>
            </a:r>
          </a:p>
        </p:txBody>
      </p:sp>
      <p:pic>
        <p:nvPicPr>
          <p:cNvPr id="2448" name="Graphic 2447">
            <a:extLst>
              <a:ext uri="{FF2B5EF4-FFF2-40B4-BE49-F238E27FC236}">
                <a16:creationId xmlns:a16="http://schemas.microsoft.com/office/drawing/2014/main" id="{DF1212C5-01E0-C7E1-DA55-CB09C73A1949}"/>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923631" y="2681451"/>
            <a:ext cx="245454" cy="245454"/>
          </a:xfrm>
          <a:prstGeom prst="rect">
            <a:avLst/>
          </a:prstGeom>
        </p:spPr>
      </p:pic>
      <p:sp>
        <p:nvSpPr>
          <p:cNvPr id="2462" name="Rectangle 2461">
            <a:extLst>
              <a:ext uri="{FF2B5EF4-FFF2-40B4-BE49-F238E27FC236}">
                <a16:creationId xmlns:a16="http://schemas.microsoft.com/office/drawing/2014/main" id="{976CE179-8724-7855-0CE3-D965064D9A22}"/>
              </a:ext>
            </a:extLst>
          </p:cNvPr>
          <p:cNvSpPr>
            <a:spLocks/>
          </p:cNvSpPr>
          <p:nvPr/>
        </p:nvSpPr>
        <p:spPr bwMode="auto">
          <a:xfrm flipH="1">
            <a:off x="4302452" y="3095215"/>
            <a:ext cx="7279945"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Unified communications</a:t>
            </a:r>
          </a:p>
        </p:txBody>
      </p:sp>
      <p:sp>
        <p:nvSpPr>
          <p:cNvPr id="2483" name="Rectangle: Rounded Corners 2482">
            <a:extLst>
              <a:ext uri="{FF2B5EF4-FFF2-40B4-BE49-F238E27FC236}">
                <a16:creationId xmlns:a16="http://schemas.microsoft.com/office/drawing/2014/main" id="{EDB7175B-8036-5EC8-51BD-E18BBFDCF10E}"/>
              </a:ext>
            </a:extLst>
          </p:cNvPr>
          <p:cNvSpPr>
            <a:spLocks/>
          </p:cNvSpPr>
          <p:nvPr/>
        </p:nvSpPr>
        <p:spPr bwMode="auto">
          <a:xfrm>
            <a:off x="9844614" y="3488466"/>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Microsoft Teams for Education</a:t>
            </a:r>
          </a:p>
        </p:txBody>
      </p:sp>
      <p:pic>
        <p:nvPicPr>
          <p:cNvPr id="2484" name="Picture 2483">
            <a:extLst>
              <a:ext uri="{FF2B5EF4-FFF2-40B4-BE49-F238E27FC236}">
                <a16:creationId xmlns:a16="http://schemas.microsoft.com/office/drawing/2014/main" id="{91E517AF-786B-BA17-A6FF-016CFE55CF5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923195" y="3532672"/>
            <a:ext cx="228734" cy="205767"/>
          </a:xfrm>
          <a:prstGeom prst="rect">
            <a:avLst/>
          </a:prstGeom>
          <a:solidFill>
            <a:schemeClr val="bg2"/>
          </a:solidFill>
          <a:ln>
            <a:noFill/>
            <a:headEnd type="none" w="med" len="med"/>
            <a:tailEnd type="none" w="med" len="med"/>
          </a:ln>
          <a:effectLst/>
        </p:spPr>
      </p:pic>
      <p:sp>
        <p:nvSpPr>
          <p:cNvPr id="2487" name="Rectangle 2486">
            <a:extLst>
              <a:ext uri="{FF2B5EF4-FFF2-40B4-BE49-F238E27FC236}">
                <a16:creationId xmlns:a16="http://schemas.microsoft.com/office/drawing/2014/main" id="{8675AB48-7842-BE4A-F880-AB5634A62863}"/>
              </a:ext>
            </a:extLst>
          </p:cNvPr>
          <p:cNvSpPr>
            <a:spLocks/>
          </p:cNvSpPr>
          <p:nvPr/>
        </p:nvSpPr>
        <p:spPr bwMode="auto">
          <a:xfrm flipH="1">
            <a:off x="4302453" y="3931749"/>
            <a:ext cx="5432705" cy="27432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Security, identity, and compliance</a:t>
            </a:r>
          </a:p>
        </p:txBody>
      </p:sp>
      <p:sp>
        <p:nvSpPr>
          <p:cNvPr id="2495" name="Rectangle: Rounded Corners 2494">
            <a:extLst>
              <a:ext uri="{FF2B5EF4-FFF2-40B4-BE49-F238E27FC236}">
                <a16:creationId xmlns:a16="http://schemas.microsoft.com/office/drawing/2014/main" id="{8DA14522-CD62-347D-EF13-A274004C52F9}"/>
              </a:ext>
            </a:extLst>
          </p:cNvPr>
          <p:cNvSpPr>
            <a:spLocks/>
          </p:cNvSpPr>
          <p:nvPr/>
        </p:nvSpPr>
        <p:spPr bwMode="auto">
          <a:xfrm>
            <a:off x="4302455" y="4330157"/>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Multifactor Authentication</a:t>
            </a:r>
          </a:p>
        </p:txBody>
      </p:sp>
      <p:pic>
        <p:nvPicPr>
          <p:cNvPr id="2497" name="Picture 8">
            <a:extLst>
              <a:ext uri="{FF2B5EF4-FFF2-40B4-BE49-F238E27FC236}">
                <a16:creationId xmlns:a16="http://schemas.microsoft.com/office/drawing/2014/main" id="{BBD4A262-902A-84D9-F86A-01D13912B2AD}"/>
              </a:ext>
              <a:ext uri="{C183D7F6-B498-43B3-948B-1728B52AA6E4}">
                <adec:decorative xmlns:adec="http://schemas.microsoft.com/office/drawing/2017/decorative" val="1"/>
              </a:ext>
            </a:extLst>
          </p:cNvPr>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81036" y="4365176"/>
            <a:ext cx="224140" cy="224140"/>
          </a:xfrm>
          <a:prstGeom prst="rect">
            <a:avLst/>
          </a:prstGeom>
          <a:noFill/>
          <a:extLst>
            <a:ext uri="{909E8E84-426E-40DD-AFC4-6F175D3DCCD1}">
              <a14:hiddenFill xmlns:a14="http://schemas.microsoft.com/office/drawing/2010/main">
                <a:solidFill>
                  <a:srgbClr val="FFFFFF"/>
                </a:solidFill>
              </a14:hiddenFill>
            </a:ext>
          </a:extLst>
        </p:spPr>
      </p:pic>
      <p:sp>
        <p:nvSpPr>
          <p:cNvPr id="2504" name="Rectangle: Rounded Corners 2503">
            <a:extLst>
              <a:ext uri="{FF2B5EF4-FFF2-40B4-BE49-F238E27FC236}">
                <a16:creationId xmlns:a16="http://schemas.microsoft.com/office/drawing/2014/main" id="{21630303-7A50-E737-9853-5089373BAE48}"/>
              </a:ext>
            </a:extLst>
          </p:cNvPr>
          <p:cNvSpPr>
            <a:spLocks/>
          </p:cNvSpPr>
          <p:nvPr/>
        </p:nvSpPr>
        <p:spPr bwMode="auto">
          <a:xfrm>
            <a:off x="4302455" y="4748424"/>
            <a:ext cx="1737785"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Exchange Online Protection</a:t>
            </a:r>
          </a:p>
        </p:txBody>
      </p:sp>
      <p:pic>
        <p:nvPicPr>
          <p:cNvPr id="2505" name="Picture 2504">
            <a:extLst>
              <a:ext uri="{FF2B5EF4-FFF2-40B4-BE49-F238E27FC236}">
                <a16:creationId xmlns:a16="http://schemas.microsoft.com/office/drawing/2014/main" id="{62516BFE-37E5-C957-1410-A844070CB6D6}"/>
              </a:ext>
              <a:ext uri="{C183D7F6-B498-43B3-948B-1728B52AA6E4}">
                <adec:decorative xmlns:adec="http://schemas.microsoft.com/office/drawing/2017/decorative" val="1"/>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7822" t="7822" r="7822" b="7822"/>
          <a:stretch/>
        </p:blipFill>
        <p:spPr bwMode="auto">
          <a:xfrm>
            <a:off x="4381036" y="4776994"/>
            <a:ext cx="233614" cy="237039"/>
          </a:xfrm>
          <a:prstGeom prst="rect">
            <a:avLst/>
          </a:prstGeom>
          <a:noFill/>
          <a:extLst>
            <a:ext uri="{909E8E84-426E-40DD-AFC4-6F175D3DCCD1}">
              <a14:hiddenFill xmlns:a14="http://schemas.microsoft.com/office/drawing/2010/main">
                <a:solidFill>
                  <a:srgbClr val="FFFFFF"/>
                </a:solidFill>
              </a14:hiddenFill>
            </a:ext>
          </a:extLst>
        </p:spPr>
      </p:pic>
      <p:sp>
        <p:nvSpPr>
          <p:cNvPr id="2511" name="Rectangle 2510">
            <a:extLst>
              <a:ext uri="{FF2B5EF4-FFF2-40B4-BE49-F238E27FC236}">
                <a16:creationId xmlns:a16="http://schemas.microsoft.com/office/drawing/2014/main" id="{9569C6B6-6BB0-3FA9-7250-EDF309A2A77F}"/>
              </a:ext>
            </a:extLst>
          </p:cNvPr>
          <p:cNvSpPr>
            <a:spLocks noChangeAspect="1"/>
          </p:cNvSpPr>
          <p:nvPr/>
        </p:nvSpPr>
        <p:spPr bwMode="auto">
          <a:xfrm flipH="1">
            <a:off x="9845050" y="3931749"/>
            <a:ext cx="1737349" cy="29417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Simplified management</a:t>
            </a:r>
          </a:p>
        </p:txBody>
      </p:sp>
      <p:sp>
        <p:nvSpPr>
          <p:cNvPr id="2516" name="Rectangle: Rounded Corners 2515">
            <a:extLst>
              <a:ext uri="{FF2B5EF4-FFF2-40B4-BE49-F238E27FC236}">
                <a16:creationId xmlns:a16="http://schemas.microsoft.com/office/drawing/2014/main" id="{C7FA0A85-CE0C-8C2D-AFD9-AD9882F1E016}"/>
              </a:ext>
            </a:extLst>
          </p:cNvPr>
          <p:cNvSpPr>
            <a:spLocks/>
          </p:cNvSpPr>
          <p:nvPr/>
        </p:nvSpPr>
        <p:spPr bwMode="auto">
          <a:xfrm>
            <a:off x="9845050" y="4330157"/>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School Data Sync</a:t>
            </a:r>
          </a:p>
        </p:txBody>
      </p:sp>
      <p:pic>
        <p:nvPicPr>
          <p:cNvPr id="2519" name="Picture 2518">
            <a:extLst>
              <a:ext uri="{FF2B5EF4-FFF2-40B4-BE49-F238E27FC236}">
                <a16:creationId xmlns:a16="http://schemas.microsoft.com/office/drawing/2014/main" id="{A8B88C9D-26CB-269F-E48B-4C748A15E762}"/>
              </a:ext>
              <a:ext uri="{C183D7F6-B498-43B3-948B-1728B52AA6E4}">
                <adec:decorative xmlns:adec="http://schemas.microsoft.com/office/drawing/2017/decorative" val="1"/>
              </a:ext>
            </a:extLst>
          </p:cNvPr>
          <p:cNvPicPr>
            <a:picLocks noChangeAspect="1"/>
          </p:cNvPicPr>
          <p:nvPr/>
        </p:nvPicPr>
        <p:blipFill>
          <a:blip r:embed="rId34"/>
          <a:stretch>
            <a:fillRect/>
          </a:stretch>
        </p:blipFill>
        <p:spPr>
          <a:xfrm>
            <a:off x="9923631" y="4372074"/>
            <a:ext cx="242707" cy="210345"/>
          </a:xfrm>
          <a:prstGeom prst="rect">
            <a:avLst/>
          </a:prstGeom>
        </p:spPr>
      </p:pic>
      <p:sp>
        <p:nvSpPr>
          <p:cNvPr id="2520" name="Rectangle: Rounded Corners 2519">
            <a:extLst>
              <a:ext uri="{FF2B5EF4-FFF2-40B4-BE49-F238E27FC236}">
                <a16:creationId xmlns:a16="http://schemas.microsoft.com/office/drawing/2014/main" id="{77DC0936-6F5D-A940-D737-943BDCEB8E02}"/>
              </a:ext>
            </a:extLst>
          </p:cNvPr>
          <p:cNvSpPr>
            <a:spLocks/>
          </p:cNvSpPr>
          <p:nvPr/>
        </p:nvSpPr>
        <p:spPr bwMode="auto">
          <a:xfrm>
            <a:off x="9845050" y="4748424"/>
            <a:ext cx="1737349" cy="294179"/>
          </a:xfrm>
          <a:prstGeom prst="roundRect">
            <a:avLst>
              <a:gd name="adj" fmla="val 7500"/>
            </a:avLst>
          </a:prstGeom>
          <a:solidFill>
            <a:schemeClr val="accent3">
              <a:lumMod val="20000"/>
              <a:lumOff val="80000"/>
            </a:schemeClr>
          </a:solidFill>
          <a:ln>
            <a:noFill/>
            <a:headEnd type="none" w="med" len="med"/>
            <a:tailEnd type="none" w="med" len="med"/>
          </a:ln>
          <a:effectLst>
            <a:outerShdw blurRad="635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0" numCol="1" spcCol="0" rtlCol="0" fromWordArt="0" anchor="ctr" anchorCtr="0" forceAA="0" compatLnSpc="1">
            <a:prstTxWarp prst="textNoShape">
              <a:avLst/>
            </a:prstTxWarp>
            <a:noAutofit/>
          </a:bodyPr>
          <a:lstStyle/>
          <a:p>
            <a:pPr marL="0" marR="0" lvl="0" indent="0" algn="l" defTabSz="91457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Mobile Device Management</a:t>
            </a:r>
          </a:p>
        </p:txBody>
      </p:sp>
      <p:pic>
        <p:nvPicPr>
          <p:cNvPr id="2521" name="Graphic 2520">
            <a:extLst>
              <a:ext uri="{FF2B5EF4-FFF2-40B4-BE49-F238E27FC236}">
                <a16:creationId xmlns:a16="http://schemas.microsoft.com/office/drawing/2014/main" id="{62227BAF-C97E-41D0-1113-15A2FE465A9F}"/>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923631" y="4774519"/>
            <a:ext cx="241986" cy="241988"/>
          </a:xfrm>
          <a:prstGeom prst="rect">
            <a:avLst/>
          </a:prstGeom>
        </p:spPr>
      </p:pic>
    </p:spTree>
    <p:custDataLst>
      <p:tags r:id="rId1"/>
    </p:custDataLst>
    <p:extLst>
      <p:ext uri="{BB962C8B-B14F-4D97-AF65-F5344CB8AC3E}">
        <p14:creationId xmlns:p14="http://schemas.microsoft.com/office/powerpoint/2010/main" val="333446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8">
            <a:extLst>
              <a:ext uri="{FF2B5EF4-FFF2-40B4-BE49-F238E27FC236}">
                <a16:creationId xmlns:a16="http://schemas.microsoft.com/office/drawing/2014/main" id="{A484A78B-AE9D-C7AE-7FD8-83EB04ED5648}"/>
              </a:ext>
            </a:extLst>
          </p:cNvPr>
          <p:cNvSpPr txBox="1">
            <a:spLocks noGrp="1"/>
          </p:cNvSpPr>
          <p:nvPr>
            <p:ph type="title" idx="4294967295"/>
          </p:nvPr>
        </p:nvSpPr>
        <p:spPr>
          <a:xfrm>
            <a:off x="5494904" y="941842"/>
            <a:ext cx="2034018"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800" b="0" kern="1200" cap="none" spc="-50" baseline="0">
                <a:ln w="3175">
                  <a:noFill/>
                </a:ln>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mn-cs"/>
              </a:rPr>
              <a:t>Resources</a:t>
            </a:r>
            <a:endParaRPr kumimoji="0" lang="en-US" sz="2800" b="0" i="0" u="none" strike="noStrike" kern="1200" cap="none" spc="-50" normalizeH="0" baseline="0" noProof="0">
              <a:ln w="3175">
                <a:noFill/>
              </a:ln>
              <a:solidFill>
                <a:schemeClr val="tx1"/>
              </a:solidFill>
              <a:effectLst/>
              <a:uLnTx/>
              <a:uFillTx/>
              <a:latin typeface="+mn-lt"/>
              <a:ea typeface="+mn-ea"/>
              <a:cs typeface="+mn-cs"/>
            </a:endParaRPr>
          </a:p>
        </p:txBody>
      </p:sp>
      <p:pic>
        <p:nvPicPr>
          <p:cNvPr id="5" name="Picture 4" descr="A cheerful person holding a pen smiling while using their laptop">
            <a:extLst>
              <a:ext uri="{FF2B5EF4-FFF2-40B4-BE49-F238E27FC236}">
                <a16:creationId xmlns:a16="http://schemas.microsoft.com/office/drawing/2014/main" id="{4FFC80ED-ECC3-E870-B5B9-56AC9F557038}"/>
              </a:ext>
            </a:extLst>
          </p:cNvPr>
          <p:cNvPicPr>
            <a:picLocks/>
          </p:cNvPicPr>
          <p:nvPr/>
        </p:nvPicPr>
        <p:blipFill rotWithShape="1">
          <a:blip r:embed="rId3">
            <a:extLst>
              <a:ext uri="{28A0092B-C50C-407E-A947-70E740481C1C}">
                <a14:useLocalDpi xmlns:a14="http://schemas.microsoft.com/office/drawing/2010/main" val="0"/>
              </a:ext>
            </a:extLst>
          </a:blip>
          <a:srcRect l="24461" r="24461"/>
          <a:stretch/>
        </p:blipFill>
        <p:spPr>
          <a:xfrm flipH="1">
            <a:off x="-1443" y="0"/>
            <a:ext cx="5255614" cy="6858000"/>
          </a:xfrm>
          <a:prstGeom prst="rect">
            <a:avLst/>
          </a:prstGeom>
        </p:spPr>
      </p:pic>
      <p:sp>
        <p:nvSpPr>
          <p:cNvPr id="4" name="Rectangle 3">
            <a:extLst>
              <a:ext uri="{FF2B5EF4-FFF2-40B4-BE49-F238E27FC236}">
                <a16:creationId xmlns:a16="http://schemas.microsoft.com/office/drawing/2014/main" id="{19B2E5B5-C108-78C5-A6B7-BFDA5EFBE65A}"/>
              </a:ext>
              <a:ext uri="{C183D7F6-B498-43B3-948B-1728B52AA6E4}">
                <adec:decorative xmlns:adec="http://schemas.microsoft.com/office/drawing/2017/decorative" val="1"/>
              </a:ext>
            </a:extLst>
          </p:cNvPr>
          <p:cNvSpPr>
            <a:spLocks/>
          </p:cNvSpPr>
          <p:nvPr/>
        </p:nvSpPr>
        <p:spPr bwMode="auto">
          <a:xfrm>
            <a:off x="4836160" y="1785257"/>
            <a:ext cx="7001531" cy="4133624"/>
          </a:xfrm>
          <a:prstGeom prst="rect">
            <a:avLst/>
          </a:prstGeom>
          <a:solidFill>
            <a:schemeClr val="bg1"/>
          </a:solidFill>
          <a:ln w="6350">
            <a:noFill/>
            <a:headEnd type="none" w="med" len="med"/>
            <a:tailEnd type="none" w="med" len="med"/>
          </a:ln>
          <a:effectLst>
            <a:outerShdw blurRad="508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A45CF07-4098-A446-3FA8-107AD71ADF13}"/>
              </a:ext>
            </a:extLst>
          </p:cNvPr>
          <p:cNvSpPr/>
          <p:nvPr/>
        </p:nvSpPr>
        <p:spPr>
          <a:xfrm>
            <a:off x="5229433" y="2420910"/>
            <a:ext cx="6322004" cy="2862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304800" indent="-304800">
              <a:spcAft>
                <a:spcPts val="2400"/>
              </a:spcAft>
              <a:buClr>
                <a:schemeClr val="tx1"/>
              </a:buClr>
              <a:buFont typeface="Arial" panose="020B0604020202020204" pitchFamily="34" charset="0"/>
              <a:buChar char="•"/>
              <a:defRPr/>
            </a:pPr>
            <a:r>
              <a:rPr lang="en-US" dirty="0">
                <a:solidFill>
                  <a:schemeClr val="accent4"/>
                </a:solidFill>
              </a:rPr>
              <a:t>Microsoft Learn Educator:  </a:t>
            </a:r>
            <a:r>
              <a:rPr lang="en-US" dirty="0">
                <a:solidFill>
                  <a:schemeClr val="accent1"/>
                </a:solidFill>
                <a:hlinkClick r:id="rId4">
                  <a:extLst>
                    <a:ext uri="{A12FA001-AC4F-418D-AE19-62706E023703}">
                      <ahyp:hlinkClr xmlns:ahyp="http://schemas.microsoft.com/office/drawing/2018/hyperlinkcolor" val="tx"/>
                    </a:ext>
                  </a:extLst>
                </a:hlinkClick>
              </a:rPr>
              <a:t>https://aka.ms/Microsoft-Education-Center</a:t>
            </a:r>
            <a:endParaRPr lang="en-US" dirty="0">
              <a:solidFill>
                <a:schemeClr val="accent1"/>
              </a:solidFill>
            </a:endParaRPr>
          </a:p>
          <a:p>
            <a:pPr marL="304800" indent="-304800">
              <a:spcAft>
                <a:spcPts val="2400"/>
              </a:spcAft>
              <a:buClr>
                <a:schemeClr val="tx1"/>
              </a:buClr>
              <a:buFont typeface="Arial" panose="020B0604020202020204" pitchFamily="34" charset="0"/>
              <a:buChar char="•"/>
              <a:defRPr/>
            </a:pPr>
            <a:r>
              <a:rPr lang="en-US" dirty="0">
                <a:solidFill>
                  <a:schemeClr val="accent4"/>
                </a:solidFill>
                <a:cs typeface="Segoe UI"/>
                <a:hlinkClick r:id="rId5">
                  <a:extLst>
                    <a:ext uri="{A12FA001-AC4F-418D-AE19-62706E023703}">
                      <ahyp:hlinkClr xmlns:ahyp="http://schemas.microsoft.com/office/drawing/2018/hyperlinkcolor" val="tx"/>
                    </a:ext>
                  </a:extLst>
                </a:hlinkClick>
              </a:rPr>
              <a:t>Azure Content Safety</a:t>
            </a:r>
            <a:r>
              <a:rPr lang="en-US" dirty="0">
                <a:solidFill>
                  <a:schemeClr val="accent4"/>
                </a:solidFill>
                <a:cs typeface="Segoe UI"/>
              </a:rPr>
              <a:t>:  </a:t>
            </a:r>
            <a:r>
              <a:rPr lang="en-US" dirty="0">
                <a:solidFill>
                  <a:schemeClr val="accent4"/>
                </a:solidFill>
                <a:cs typeface="Segoe UI"/>
                <a:hlinkClick r:id="rId6"/>
              </a:rPr>
              <a:t>https://aka.ms/Edu-ChatGPT-Content-Safety</a:t>
            </a:r>
            <a:endParaRPr lang="en-US" dirty="0">
              <a:solidFill>
                <a:schemeClr val="accent4"/>
              </a:solidFill>
              <a:cs typeface="Segoe UI"/>
            </a:endParaRPr>
          </a:p>
          <a:p>
            <a:pPr marL="304800" indent="-304800">
              <a:spcAft>
                <a:spcPts val="2400"/>
              </a:spcAft>
              <a:buClr>
                <a:schemeClr val="tx1"/>
              </a:buClr>
              <a:buFont typeface="Arial" panose="020B0604020202020204" pitchFamily="34" charset="0"/>
              <a:buChar char="•"/>
              <a:defRPr/>
            </a:pPr>
            <a:r>
              <a:rPr lang="en-US" dirty="0">
                <a:solidFill>
                  <a:schemeClr val="accent4"/>
                </a:solidFill>
                <a:cs typeface="Segoe UI"/>
              </a:rPr>
              <a:t>Responsible AI dashboard:  </a:t>
            </a:r>
            <a:r>
              <a:rPr lang="en-US" dirty="0">
                <a:solidFill>
                  <a:schemeClr val="accent4"/>
                </a:solidFill>
                <a:cs typeface="Segoe UI"/>
                <a:hlinkClick r:id="rId7"/>
              </a:rPr>
              <a:t>https://aka.ms/Edu-ResponsibleAI-dashboard</a:t>
            </a:r>
            <a:endParaRPr lang="en-US" dirty="0">
              <a:solidFill>
                <a:schemeClr val="accent4"/>
              </a:solidFill>
              <a:cs typeface="Segoe UI"/>
            </a:endParaRPr>
          </a:p>
          <a:p>
            <a:pPr marL="304800" indent="-304800">
              <a:spcAft>
                <a:spcPts val="2400"/>
              </a:spcAft>
              <a:buClr>
                <a:schemeClr val="tx1"/>
              </a:buClr>
              <a:buFont typeface="Arial" panose="020B0604020202020204" pitchFamily="34" charset="0"/>
              <a:buChar char="•"/>
              <a:defRPr/>
            </a:pPr>
            <a:r>
              <a:rPr lang="en-US" dirty="0">
                <a:solidFill>
                  <a:schemeClr val="accent4"/>
                </a:solidFill>
                <a:cs typeface="Segoe UI"/>
              </a:rPr>
              <a:t>Pre-built AI:  </a:t>
            </a:r>
            <a:r>
              <a:rPr lang="en-US" dirty="0">
                <a:solidFill>
                  <a:schemeClr val="accent4"/>
                </a:solidFill>
                <a:cs typeface="Segoe UI"/>
                <a:hlinkClick r:id="rId8"/>
              </a:rPr>
              <a:t>https://aka.ms/Edu-Prebuild-AI-Services</a:t>
            </a:r>
            <a:endParaRPr lang="en-US" dirty="0">
              <a:solidFill>
                <a:schemeClr val="accent4"/>
              </a:solidFill>
              <a:cs typeface="Segoe UI"/>
            </a:endParaRPr>
          </a:p>
        </p:txBody>
      </p:sp>
      <p:sp>
        <p:nvSpPr>
          <p:cNvPr id="2" name="TextBox 1">
            <a:extLst>
              <a:ext uri="{FF2B5EF4-FFF2-40B4-BE49-F238E27FC236}">
                <a16:creationId xmlns:a16="http://schemas.microsoft.com/office/drawing/2014/main" id="{BDB7B315-9887-EB6C-DE4A-557F999E3534}"/>
              </a:ext>
            </a:extLst>
          </p:cNvPr>
          <p:cNvSpPr txBox="1"/>
          <p:nvPr/>
        </p:nvSpPr>
        <p:spPr>
          <a:xfrm>
            <a:off x="6252410" y="6076006"/>
            <a:ext cx="4417193" cy="707886"/>
          </a:xfrm>
          <a:prstGeom prst="rect">
            <a:avLst/>
          </a:prstGeom>
          <a:noFill/>
        </p:spPr>
        <p:txBody>
          <a:bodyPr wrap="square" rtlCol="0">
            <a:spAutoFit/>
          </a:bodyPr>
          <a:lstStyle/>
          <a:p>
            <a:pPr algn="ctr"/>
            <a:r>
              <a:rPr lang="en-US" sz="4000" b="1" dirty="0"/>
              <a:t>THANK YOU</a:t>
            </a:r>
          </a:p>
        </p:txBody>
      </p:sp>
    </p:spTree>
    <p:extLst>
      <p:ext uri="{BB962C8B-B14F-4D97-AF65-F5344CB8AC3E}">
        <p14:creationId xmlns:p14="http://schemas.microsoft.com/office/powerpoint/2010/main" val="3220217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4A351A-1C73-7B7C-E450-33CCBBFD2AB5}"/>
              </a:ext>
              <a:ext uri="{C183D7F6-B498-43B3-948B-1728B52AA6E4}">
                <adec:decorative xmlns:adec="http://schemas.microsoft.com/office/drawing/2017/decorative" val="1"/>
              </a:ext>
            </a:extLst>
          </p:cNvPr>
          <p:cNvSpPr/>
          <p:nvPr/>
        </p:nvSpPr>
        <p:spPr bwMode="auto">
          <a:xfrm>
            <a:off x="609599" y="2019300"/>
            <a:ext cx="6653317" cy="3942588"/>
          </a:xfrm>
          <a:prstGeom prst="rect">
            <a:avLst/>
          </a:prstGeom>
          <a:solidFill>
            <a:schemeClr val="bg1"/>
          </a:solidFill>
          <a:ln w="6350">
            <a:noFill/>
            <a:headEnd type="none" w="med" len="med"/>
            <a:tailEnd type="none" w="med" len="med"/>
          </a:ln>
          <a:effectLst>
            <a:outerShdw blurRad="1143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167C2AA-B724-8A63-FD5C-24D488D7A3E1}"/>
              </a:ext>
              <a:ext uri="{C183D7F6-B498-43B3-948B-1728B52AA6E4}">
                <adec:decorative xmlns:adec="http://schemas.microsoft.com/office/drawing/2017/decorative" val="1"/>
              </a:ext>
            </a:extLst>
          </p:cNvPr>
          <p:cNvSpPr/>
          <p:nvPr/>
        </p:nvSpPr>
        <p:spPr>
          <a:xfrm>
            <a:off x="1" y="3255264"/>
            <a:ext cx="7262914" cy="2157983"/>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itle 3">
            <a:extLst>
              <a:ext uri="{FF2B5EF4-FFF2-40B4-BE49-F238E27FC236}">
                <a16:creationId xmlns:a16="http://schemas.microsoft.com/office/drawing/2014/main" id="{39E0B3AF-78CA-E875-2BCB-24BA3026C93F}"/>
              </a:ext>
            </a:extLst>
          </p:cNvPr>
          <p:cNvSpPr txBox="1">
            <a:spLocks noGrp="1"/>
          </p:cNvSpPr>
          <p:nvPr>
            <p:ph type="title" idx="4294967295"/>
          </p:nvPr>
        </p:nvSpPr>
        <p:spPr>
          <a:xfrm>
            <a:off x="1007706" y="2414722"/>
            <a:ext cx="4668520"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chemeClr val="tx1"/>
                </a:solidFill>
                <a:effectLst/>
                <a:uLnTx/>
                <a:uFillTx/>
                <a:latin typeface="Segoe UI Semibold"/>
                <a:ea typeface="+mj-ea"/>
                <a:cs typeface="+mj-cs"/>
              </a:rPr>
              <a:t>Agenda</a:t>
            </a:r>
          </a:p>
        </p:txBody>
      </p:sp>
      <p:sp>
        <p:nvSpPr>
          <p:cNvPr id="3" name="TextBox 2">
            <a:extLst>
              <a:ext uri="{FF2B5EF4-FFF2-40B4-BE49-F238E27FC236}">
                <a16:creationId xmlns:a16="http://schemas.microsoft.com/office/drawing/2014/main" id="{47BD6ED0-F8AD-60AE-55A5-43E0D574F251}"/>
              </a:ext>
            </a:extLst>
          </p:cNvPr>
          <p:cNvSpPr txBox="1"/>
          <p:nvPr/>
        </p:nvSpPr>
        <p:spPr>
          <a:xfrm>
            <a:off x="1007706" y="3864376"/>
            <a:ext cx="5805235" cy="889545"/>
          </a:xfrm>
          <a:prstGeom prst="rect">
            <a:avLst/>
          </a:prstGeom>
          <a:noFill/>
        </p:spPr>
        <p:txBody>
          <a:bodyPr wrap="square" lIns="0" tIns="0" rIns="0" bIns="0" anchor="ctr">
            <a:noAutofit/>
          </a:bodyPr>
          <a:lstStyle/>
          <a:p>
            <a:pPr marL="342900" marR="0" lvl="0" indent="-342900" algn="l" defTabSz="914400"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Why Responsible AI?</a:t>
            </a:r>
          </a:p>
          <a:p>
            <a:pPr marL="342900" indent="-342900">
              <a:spcBef>
                <a:spcPts val="600"/>
              </a:spcBef>
              <a:spcAft>
                <a:spcPts val="600"/>
              </a:spcAft>
              <a:buFont typeface="Wingdings" panose="05000000000000000000" pitchFamily="2" charset="2"/>
              <a:buChar char="q"/>
              <a:defRPr/>
            </a:pPr>
            <a:r>
              <a:rPr lang="en-US" sz="2000" dirty="0">
                <a:solidFill>
                  <a:schemeClr val="bg1"/>
                </a:solidFill>
                <a:latin typeface="Segoe UI"/>
              </a:rPr>
              <a:t>Azure Responsible AI dashboard</a:t>
            </a:r>
          </a:p>
          <a:p>
            <a:pPr marL="342900" indent="-342900">
              <a:spcBef>
                <a:spcPts val="600"/>
              </a:spcBef>
              <a:spcAft>
                <a:spcPts val="600"/>
              </a:spcAft>
              <a:buFont typeface="Wingdings" panose="05000000000000000000" pitchFamily="2" charset="2"/>
              <a:buChar char="q"/>
              <a:defRPr/>
            </a:pPr>
            <a:r>
              <a:rPr lang="en-US" sz="2000" dirty="0">
                <a:solidFill>
                  <a:schemeClr val="bg1"/>
                </a:solidFill>
                <a:latin typeface="Segoe UI"/>
              </a:rPr>
              <a:t>OpenAI Content Safety</a:t>
            </a: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chemeClr val="bg1"/>
                </a:solidFill>
                <a:effectLst/>
                <a:uLnTx/>
                <a:uFillTx/>
                <a:latin typeface="Segoe UI"/>
                <a:ea typeface="+mn-ea"/>
                <a:cs typeface="+mn-cs"/>
              </a:rPr>
              <a:t>Microsoft 365 </a:t>
            </a:r>
            <a:r>
              <a:rPr lang="en-US" sz="2000" dirty="0">
                <a:solidFill>
                  <a:schemeClr val="bg1"/>
                </a:solidFill>
                <a:latin typeface="Segoe UI"/>
              </a:rPr>
              <a:t>for Inclusion</a:t>
            </a:r>
          </a:p>
        </p:txBody>
      </p:sp>
      <p:pic>
        <p:nvPicPr>
          <p:cNvPr id="2" name="Picture 1" descr="A person in a library using their laptop device that is displaying an Outlook calendar schedule">
            <a:extLst>
              <a:ext uri="{FF2B5EF4-FFF2-40B4-BE49-F238E27FC236}">
                <a16:creationId xmlns:a16="http://schemas.microsoft.com/office/drawing/2014/main" id="{301FB2D6-E58C-DCF1-E531-D547BBFA934A}"/>
              </a:ext>
            </a:extLst>
          </p:cNvPr>
          <p:cNvPicPr>
            <a:picLocks/>
          </p:cNvPicPr>
          <p:nvPr/>
        </p:nvPicPr>
        <p:blipFill rotWithShape="1">
          <a:blip r:embed="rId3">
            <a:extLst>
              <a:ext uri="{28A0092B-C50C-407E-A947-70E740481C1C}">
                <a14:useLocalDpi xmlns:a14="http://schemas.microsoft.com/office/drawing/2010/main" val="0"/>
              </a:ext>
            </a:extLst>
          </a:blip>
          <a:srcRect t="3660" b="3660"/>
          <a:stretch/>
        </p:blipFill>
        <p:spPr>
          <a:xfrm>
            <a:off x="7262916" y="-2771"/>
            <a:ext cx="4929084" cy="6860771"/>
          </a:xfrm>
          <a:prstGeom prst="rect">
            <a:avLst/>
          </a:prstGeom>
        </p:spPr>
      </p:pic>
    </p:spTree>
    <p:extLst>
      <p:ext uri="{BB962C8B-B14F-4D97-AF65-F5344CB8AC3E}">
        <p14:creationId xmlns:p14="http://schemas.microsoft.com/office/powerpoint/2010/main" val="190840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5B6-416E-4C5B-80DC-01ED1ECB1A18}"/>
              </a:ext>
            </a:extLst>
          </p:cNvPr>
          <p:cNvSpPr>
            <a:spLocks noGrp="1"/>
          </p:cNvSpPr>
          <p:nvPr>
            <p:ph type="title"/>
          </p:nvPr>
        </p:nvSpPr>
        <p:spPr/>
        <p:txBody>
          <a:bodyPr/>
          <a:lstStyle/>
          <a:p>
            <a:r>
              <a:rPr lang="en-US" dirty="0">
                <a:solidFill>
                  <a:srgbClr val="325282"/>
                </a:solidFill>
              </a:rPr>
              <a:t>The world today…</a:t>
            </a:r>
          </a:p>
        </p:txBody>
      </p:sp>
      <p:grpSp>
        <p:nvGrpSpPr>
          <p:cNvPr id="16" name="Group 15">
            <a:extLst>
              <a:ext uri="{FF2B5EF4-FFF2-40B4-BE49-F238E27FC236}">
                <a16:creationId xmlns:a16="http://schemas.microsoft.com/office/drawing/2014/main" id="{BFB7317B-C9CA-B5C9-41AD-1D75CE3E89DE}"/>
              </a:ext>
              <a:ext uri="{C183D7F6-B498-43B3-948B-1728B52AA6E4}">
                <adec:decorative xmlns:adec="http://schemas.microsoft.com/office/drawing/2017/decorative" val="1"/>
              </a:ext>
            </a:extLst>
          </p:cNvPr>
          <p:cNvGrpSpPr/>
          <p:nvPr/>
        </p:nvGrpSpPr>
        <p:grpSpPr>
          <a:xfrm>
            <a:off x="9073348" y="2027159"/>
            <a:ext cx="2536040" cy="2829200"/>
            <a:chOff x="9073348" y="2027159"/>
            <a:chExt cx="2536040" cy="2829200"/>
          </a:xfrm>
        </p:grpSpPr>
        <p:sp>
          <p:nvSpPr>
            <p:cNvPr id="12" name="TextBox 11">
              <a:extLst>
                <a:ext uri="{FF2B5EF4-FFF2-40B4-BE49-F238E27FC236}">
                  <a16:creationId xmlns:a16="http://schemas.microsoft.com/office/drawing/2014/main" id="{B0FFBF15-5B3B-0D2A-2A88-0961CA89651B}"/>
                </a:ext>
              </a:extLst>
            </p:cNvPr>
            <p:cNvSpPr txBox="1"/>
            <p:nvPr/>
          </p:nvSpPr>
          <p:spPr>
            <a:xfrm>
              <a:off x="9073348" y="3933029"/>
              <a:ext cx="253604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Governments are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regulating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AI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in response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raphic 4">
              <a:extLst>
                <a:ext uri="{FF2B5EF4-FFF2-40B4-BE49-F238E27FC236}">
                  <a16:creationId xmlns:a16="http://schemas.microsoft.com/office/drawing/2014/main" id="{93E8DF24-3711-E7E4-97B7-EDB42CF0F7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0845" y="2027159"/>
              <a:ext cx="1728892" cy="1728892"/>
            </a:xfrm>
            <a:prstGeom prst="rect">
              <a:avLst/>
            </a:prstGeom>
          </p:spPr>
        </p:pic>
      </p:grpSp>
      <p:grpSp>
        <p:nvGrpSpPr>
          <p:cNvPr id="13" name="Group 12">
            <a:extLst>
              <a:ext uri="{FF2B5EF4-FFF2-40B4-BE49-F238E27FC236}">
                <a16:creationId xmlns:a16="http://schemas.microsoft.com/office/drawing/2014/main" id="{E665A7D2-C2EE-144A-7777-F4861927DF7B}"/>
              </a:ext>
              <a:ext uri="{C183D7F6-B498-43B3-948B-1728B52AA6E4}">
                <adec:decorative xmlns:adec="http://schemas.microsoft.com/office/drawing/2017/decorative" val="1"/>
              </a:ext>
            </a:extLst>
          </p:cNvPr>
          <p:cNvGrpSpPr/>
          <p:nvPr/>
        </p:nvGrpSpPr>
        <p:grpSpPr>
          <a:xfrm>
            <a:off x="604673" y="2064887"/>
            <a:ext cx="2491591" cy="2785324"/>
            <a:chOff x="604672" y="2064887"/>
            <a:chExt cx="2491591" cy="2785324"/>
          </a:xfrm>
        </p:grpSpPr>
        <p:sp>
          <p:nvSpPr>
            <p:cNvPr id="6" name="TextBox 5">
              <a:extLst>
                <a:ext uri="{FF2B5EF4-FFF2-40B4-BE49-F238E27FC236}">
                  <a16:creationId xmlns:a16="http://schemas.microsoft.com/office/drawing/2014/main" id="{F9DFE9E0-357A-25B2-DA40-A791F0897666}"/>
                </a:ext>
              </a:extLst>
            </p:cNvPr>
            <p:cNvSpPr txBox="1"/>
            <p:nvPr/>
          </p:nvSpPr>
          <p:spPr>
            <a:xfrm>
              <a:off x="604672" y="3926881"/>
              <a:ext cx="249159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AI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innovation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is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occurring at a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rapid pace</a:t>
              </a:r>
            </a:p>
          </p:txBody>
        </p:sp>
        <p:pic>
          <p:nvPicPr>
            <p:cNvPr id="20" name="Graphic 19">
              <a:extLst>
                <a:ext uri="{FF2B5EF4-FFF2-40B4-BE49-F238E27FC236}">
                  <a16:creationId xmlns:a16="http://schemas.microsoft.com/office/drawing/2014/main" id="{B6E3C266-6DAC-FAE9-F3D0-DC1BDAC302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021" y="2064887"/>
              <a:ext cx="1728892" cy="1728892"/>
            </a:xfrm>
            <a:prstGeom prst="rect">
              <a:avLst/>
            </a:prstGeom>
          </p:spPr>
        </p:pic>
      </p:grpSp>
      <p:grpSp>
        <p:nvGrpSpPr>
          <p:cNvPr id="15" name="Group 14">
            <a:extLst>
              <a:ext uri="{FF2B5EF4-FFF2-40B4-BE49-F238E27FC236}">
                <a16:creationId xmlns:a16="http://schemas.microsoft.com/office/drawing/2014/main" id="{6462679F-C2D8-E9D6-5769-DF150735F976}"/>
              </a:ext>
              <a:ext uri="{C183D7F6-B498-43B3-948B-1728B52AA6E4}">
                <adec:decorative xmlns:adec="http://schemas.microsoft.com/office/drawing/2017/decorative" val="1"/>
              </a:ext>
            </a:extLst>
          </p:cNvPr>
          <p:cNvGrpSpPr/>
          <p:nvPr/>
        </p:nvGrpSpPr>
        <p:grpSpPr>
          <a:xfrm>
            <a:off x="6252935" y="2228663"/>
            <a:ext cx="2528091" cy="2616198"/>
            <a:chOff x="6252934" y="2228663"/>
            <a:chExt cx="2528091" cy="2616198"/>
          </a:xfrm>
        </p:grpSpPr>
        <p:sp>
          <p:nvSpPr>
            <p:cNvPr id="10" name="TextBox 9">
              <a:extLst>
                <a:ext uri="{FF2B5EF4-FFF2-40B4-BE49-F238E27FC236}">
                  <a16:creationId xmlns:a16="http://schemas.microsoft.com/office/drawing/2014/main" id="{04A908FD-4FE7-C5F0-04B7-65158DD04485}"/>
                </a:ext>
              </a:extLst>
            </p:cNvPr>
            <p:cNvSpPr txBox="1"/>
            <p:nvPr/>
          </p:nvSpPr>
          <p:spPr>
            <a:xfrm>
              <a:off x="6252934" y="3921531"/>
              <a:ext cx="252809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Societal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expectations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are </a:t>
              </a: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evolving</a:t>
              </a:r>
            </a:p>
          </p:txBody>
        </p:sp>
        <p:pic>
          <p:nvPicPr>
            <p:cNvPr id="22" name="Graphic 21">
              <a:extLst>
                <a:ext uri="{FF2B5EF4-FFF2-40B4-BE49-F238E27FC236}">
                  <a16:creationId xmlns:a16="http://schemas.microsoft.com/office/drawing/2014/main" id="{27ED298A-29B1-9A9D-4979-83CF423EE2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4781" y="2228663"/>
              <a:ext cx="1511521" cy="1511521"/>
            </a:xfrm>
            <a:prstGeom prst="rect">
              <a:avLst/>
            </a:prstGeom>
          </p:spPr>
        </p:pic>
      </p:grpSp>
      <p:grpSp>
        <p:nvGrpSpPr>
          <p:cNvPr id="14" name="Group 13">
            <a:extLst>
              <a:ext uri="{FF2B5EF4-FFF2-40B4-BE49-F238E27FC236}">
                <a16:creationId xmlns:a16="http://schemas.microsoft.com/office/drawing/2014/main" id="{B896C9A5-E8EC-843E-B4E5-2CBFD97F5093}"/>
              </a:ext>
              <a:ext uri="{C183D7F6-B498-43B3-948B-1728B52AA6E4}">
                <adec:decorative xmlns:adec="http://schemas.microsoft.com/office/drawing/2017/decorative" val="1"/>
              </a:ext>
            </a:extLst>
          </p:cNvPr>
          <p:cNvGrpSpPr/>
          <p:nvPr/>
        </p:nvGrpSpPr>
        <p:grpSpPr>
          <a:xfrm>
            <a:off x="3388587" y="2146775"/>
            <a:ext cx="2536040" cy="2703436"/>
            <a:chOff x="3388587" y="2146775"/>
            <a:chExt cx="2536040" cy="2703436"/>
          </a:xfrm>
        </p:grpSpPr>
        <p:sp>
          <p:nvSpPr>
            <p:cNvPr id="11" name="TextBox 10">
              <a:extLst>
                <a:ext uri="{FF2B5EF4-FFF2-40B4-BE49-F238E27FC236}">
                  <a16:creationId xmlns:a16="http://schemas.microsoft.com/office/drawing/2014/main" id="{D3EF08A0-B06C-C748-86BB-B3810B2D0510}"/>
                </a:ext>
              </a:extLst>
            </p:cNvPr>
            <p:cNvSpPr txBox="1"/>
            <p:nvPr/>
          </p:nvSpPr>
          <p:spPr>
            <a:xfrm>
              <a:off x="3388587" y="3926881"/>
              <a:ext cx="253604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Companies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are accelerating </a:t>
              </a:r>
              <a:b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br>
              <a:r>
                <a:rPr kumimoji="0" lang="en-US" sz="1800" b="1"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adoption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of AI</a:t>
              </a:r>
            </a:p>
          </p:txBody>
        </p:sp>
        <p:pic>
          <p:nvPicPr>
            <p:cNvPr id="24" name="Graphic 23">
              <a:extLst>
                <a:ext uri="{FF2B5EF4-FFF2-40B4-BE49-F238E27FC236}">
                  <a16:creationId xmlns:a16="http://schemas.microsoft.com/office/drawing/2014/main" id="{B330A611-6C1A-BDA4-A8DC-7530864436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3163" y="2146775"/>
              <a:ext cx="1622286" cy="1622286"/>
            </a:xfrm>
            <a:prstGeom prst="rect">
              <a:avLst/>
            </a:prstGeom>
          </p:spPr>
        </p:pic>
      </p:grpSp>
      <p:sp>
        <p:nvSpPr>
          <p:cNvPr id="9" name="Rectangle 8">
            <a:extLst>
              <a:ext uri="{FF2B5EF4-FFF2-40B4-BE49-F238E27FC236}">
                <a16:creationId xmlns:a16="http://schemas.microsoft.com/office/drawing/2014/main" id="{EF09892B-70FC-4EF2-17EE-68A66042D0B0}"/>
              </a:ext>
            </a:extLst>
          </p:cNvPr>
          <p:cNvSpPr/>
          <p:nvPr/>
        </p:nvSpPr>
        <p:spPr bwMode="auto">
          <a:xfrm>
            <a:off x="0" y="4907909"/>
            <a:ext cx="12192000" cy="19781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0290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ppt_x"/>
                                          </p:val>
                                        </p:tav>
                                        <p:tav tm="100000">
                                          <p:val>
                                            <p:strVal val="#ppt_x"/>
                                          </p:val>
                                        </p:tav>
                                      </p:tavLst>
                                    </p:anim>
                                    <p:anim calcmode="lin" valueType="num">
                                      <p:cBhvr additive="base">
                                        <p:cTn id="13" dur="10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1000" fill="hold"/>
                                        <p:tgtEl>
                                          <p:spTgt spid="16"/>
                                        </p:tgtEl>
                                        <p:attrNameLst>
                                          <p:attrName>ppt_x</p:attrName>
                                        </p:attrNameLst>
                                      </p:cBhvr>
                                      <p:tavLst>
                                        <p:tav tm="0">
                                          <p:val>
                                            <p:strVal val="#ppt_x"/>
                                          </p:val>
                                        </p:tav>
                                        <p:tav tm="100000">
                                          <p:val>
                                            <p:strVal val="#ppt_x"/>
                                          </p:val>
                                        </p:tav>
                                      </p:tavLst>
                                    </p:anim>
                                    <p:anim calcmode="lin" valueType="num">
                                      <p:cBhvr additive="base">
                                        <p:cTn id="2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of article &quot;Can Administrators Ensure the Ethical Use of AI in K-12 Education?">
            <a:extLst>
              <a:ext uri="{FF2B5EF4-FFF2-40B4-BE49-F238E27FC236}">
                <a16:creationId xmlns:a16="http://schemas.microsoft.com/office/drawing/2014/main" id="{44328303-3A42-B532-287D-D9E49495B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44" y="3429000"/>
            <a:ext cx="3253530" cy="2971800"/>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sp>
        <p:nvSpPr>
          <p:cNvPr id="2" name="Title 1">
            <a:extLst>
              <a:ext uri="{FF2B5EF4-FFF2-40B4-BE49-F238E27FC236}">
                <a16:creationId xmlns:a16="http://schemas.microsoft.com/office/drawing/2014/main" id="{0631B74A-3E6B-28B7-BBF4-57E54173CB74}"/>
              </a:ext>
            </a:extLst>
          </p:cNvPr>
          <p:cNvSpPr>
            <a:spLocks noGrp="1"/>
          </p:cNvSpPr>
          <p:nvPr>
            <p:ph type="title"/>
          </p:nvPr>
        </p:nvSpPr>
        <p:spPr/>
        <p:txBody>
          <a:bodyPr/>
          <a:lstStyle/>
          <a:p>
            <a:r>
              <a:rPr lang="en-US" dirty="0">
                <a:solidFill>
                  <a:srgbClr val="325282"/>
                </a:solidFill>
              </a:rPr>
              <a:t>Societal expectations are increasing</a:t>
            </a:r>
          </a:p>
        </p:txBody>
      </p:sp>
      <p:pic>
        <p:nvPicPr>
          <p:cNvPr id="4" name="Picture 3" descr="New York Times article AI is mastering language. Should we trust what it says?">
            <a:extLst>
              <a:ext uri="{FF2B5EF4-FFF2-40B4-BE49-F238E27FC236}">
                <a16:creationId xmlns:a16="http://schemas.microsoft.com/office/drawing/2014/main" id="{87718BA8-0749-9DB2-DC7D-9C27FF878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542" y="1896347"/>
            <a:ext cx="5169815" cy="2378474"/>
          </a:xfrm>
          <a:prstGeom prst="rect">
            <a:avLst/>
          </a:prstGeom>
          <a:ln w="6350">
            <a:solidFill>
              <a:schemeClr val="bg1"/>
            </a:solidFill>
          </a:ln>
          <a:effectLst>
            <a:outerShdw blurRad="381000" dist="127000" dir="2700000" algn="tl" rotWithShape="0">
              <a:prstClr val="black">
                <a:alpha val="15000"/>
              </a:prstClr>
            </a:outerShdw>
          </a:effectLst>
        </p:spPr>
      </p:pic>
      <p:pic>
        <p:nvPicPr>
          <p:cNvPr id="6" name="Picture 5" descr="A picture containing text, electronics, circuit">
            <a:extLst>
              <a:ext uri="{FF2B5EF4-FFF2-40B4-BE49-F238E27FC236}">
                <a16:creationId xmlns:a16="http://schemas.microsoft.com/office/drawing/2014/main" id="{4D865F39-CA64-EA49-ABDE-B78E66BDFB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3026" y="3931404"/>
            <a:ext cx="4143150" cy="237847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2" name="Picture 11" descr="Yale School of Medicine headline How do patients feel about using AI in Health Care?">
            <a:extLst>
              <a:ext uri="{FF2B5EF4-FFF2-40B4-BE49-F238E27FC236}">
                <a16:creationId xmlns:a16="http://schemas.microsoft.com/office/drawing/2014/main" id="{F4C3599D-3C44-7310-7091-DCC3A3CB76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898" y="2433620"/>
            <a:ext cx="3433861" cy="2677594"/>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3" name="Picture 2">
            <a:extLst>
              <a:ext uri="{FF2B5EF4-FFF2-40B4-BE49-F238E27FC236}">
                <a16:creationId xmlns:a16="http://schemas.microsoft.com/office/drawing/2014/main" id="{0A307BE5-59A6-11D9-E27E-934E791D1E4C}"/>
              </a:ext>
            </a:extLst>
          </p:cNvPr>
          <p:cNvPicPr>
            <a:picLocks noChangeAspect="1"/>
          </p:cNvPicPr>
          <p:nvPr/>
        </p:nvPicPr>
        <p:blipFill>
          <a:blip r:embed="rId7"/>
          <a:stretch>
            <a:fillRect/>
          </a:stretch>
        </p:blipFill>
        <p:spPr>
          <a:xfrm>
            <a:off x="8889270" y="5456209"/>
            <a:ext cx="3188304" cy="702530"/>
          </a:xfrm>
          <a:prstGeom prst="rect">
            <a:avLst/>
          </a:prstGeom>
        </p:spPr>
      </p:pic>
    </p:spTree>
    <p:extLst>
      <p:ext uri="{BB962C8B-B14F-4D97-AF65-F5344CB8AC3E}">
        <p14:creationId xmlns:p14="http://schemas.microsoft.com/office/powerpoint/2010/main" val="34928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CA8F-F2FB-6AAC-4A14-5A90BEB1A5B0}"/>
              </a:ext>
            </a:extLst>
          </p:cNvPr>
          <p:cNvSpPr>
            <a:spLocks noGrp="1"/>
          </p:cNvSpPr>
          <p:nvPr>
            <p:ph type="title"/>
          </p:nvPr>
        </p:nvSpPr>
        <p:spPr/>
        <p:txBody>
          <a:bodyPr/>
          <a:lstStyle/>
          <a:p>
            <a:r>
              <a:rPr lang="en-US" dirty="0"/>
              <a:t>Why Responsible AI?</a:t>
            </a:r>
          </a:p>
        </p:txBody>
      </p:sp>
      <p:sp>
        <p:nvSpPr>
          <p:cNvPr id="15" name="Text Placeholder 14">
            <a:extLst>
              <a:ext uri="{FF2B5EF4-FFF2-40B4-BE49-F238E27FC236}">
                <a16:creationId xmlns:a16="http://schemas.microsoft.com/office/drawing/2014/main" id="{1152355B-9809-7F0E-0307-992C3B24C9D2}"/>
              </a:ext>
            </a:extLst>
          </p:cNvPr>
          <p:cNvSpPr>
            <a:spLocks noGrp="1"/>
          </p:cNvSpPr>
          <p:nvPr>
            <p:ph type="body" sz="quarter" idx="16"/>
          </p:nvPr>
        </p:nvSpPr>
        <p:spPr>
          <a:xfrm>
            <a:off x="582614" y="5689600"/>
            <a:ext cx="3475037" cy="818356"/>
          </a:xfrm>
        </p:spPr>
        <p:txBody>
          <a:bodyPr>
            <a:noAutofit/>
          </a:bodyPr>
          <a:lstStyle/>
          <a:p>
            <a:r>
              <a:rPr lang="en-US" sz="2400" b="1" dirty="0">
                <a:solidFill>
                  <a:schemeClr val="accent1"/>
                </a:solidFill>
              </a:rPr>
              <a:t>AI systems continue to miss expectations.</a:t>
            </a:r>
          </a:p>
          <a:p>
            <a:endParaRPr lang="en-US" dirty="0"/>
          </a:p>
          <a:p>
            <a:endParaRPr lang="en-US" dirty="0"/>
          </a:p>
        </p:txBody>
      </p:sp>
      <p:pic>
        <p:nvPicPr>
          <p:cNvPr id="25" name="Picture Placeholder 24" descr="Dart on a dartboard">
            <a:extLst>
              <a:ext uri="{FF2B5EF4-FFF2-40B4-BE49-F238E27FC236}">
                <a16:creationId xmlns:a16="http://schemas.microsoft.com/office/drawing/2014/main" id="{C103D434-8534-FD3A-2170-00AE4D21680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6671" r="16671"/>
          <a:stretch/>
        </p:blipFill>
        <p:spPr/>
      </p:pic>
      <p:sp>
        <p:nvSpPr>
          <p:cNvPr id="16" name="Text Placeholder 15">
            <a:extLst>
              <a:ext uri="{FF2B5EF4-FFF2-40B4-BE49-F238E27FC236}">
                <a16:creationId xmlns:a16="http://schemas.microsoft.com/office/drawing/2014/main" id="{BEB51A22-2E5D-8375-D673-3AF3DA4EDF32}"/>
              </a:ext>
            </a:extLst>
          </p:cNvPr>
          <p:cNvSpPr>
            <a:spLocks noGrp="1"/>
          </p:cNvSpPr>
          <p:nvPr>
            <p:ph type="body" sz="quarter" idx="17"/>
          </p:nvPr>
        </p:nvSpPr>
        <p:spPr>
          <a:xfrm>
            <a:off x="4358640" y="5689600"/>
            <a:ext cx="3599498" cy="579438"/>
          </a:xfrm>
        </p:spPr>
        <p:txBody>
          <a:bodyPr>
            <a:noAutofit/>
          </a:bodyPr>
          <a:lstStyle/>
          <a:p>
            <a:r>
              <a:rPr lang="en-US" sz="2400" b="1" dirty="0">
                <a:solidFill>
                  <a:schemeClr val="accent1"/>
                </a:solidFill>
              </a:rPr>
              <a:t>New AI breakthroughs expose new challenges.</a:t>
            </a:r>
          </a:p>
          <a:p>
            <a:endParaRPr lang="en-US" sz="2400" b="1" dirty="0">
              <a:solidFill>
                <a:schemeClr val="accent1"/>
              </a:solidFill>
            </a:endParaRPr>
          </a:p>
        </p:txBody>
      </p:sp>
      <p:pic>
        <p:nvPicPr>
          <p:cNvPr id="23" name="Picture Placeholder 22" descr="White jigsaw puzzle and one final piece being added">
            <a:extLst>
              <a:ext uri="{FF2B5EF4-FFF2-40B4-BE49-F238E27FC236}">
                <a16:creationId xmlns:a16="http://schemas.microsoft.com/office/drawing/2014/main" id="{C072EC41-6BBB-C96F-0C8D-BD4DCACB4B76}"/>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2517" r="12517"/>
          <a:stretch/>
        </p:blipFill>
        <p:spPr/>
      </p:pic>
      <p:sp>
        <p:nvSpPr>
          <p:cNvPr id="17" name="Text Placeholder 16">
            <a:extLst>
              <a:ext uri="{FF2B5EF4-FFF2-40B4-BE49-F238E27FC236}">
                <a16:creationId xmlns:a16="http://schemas.microsoft.com/office/drawing/2014/main" id="{9778D410-2A53-EEE9-57A7-025BFB055098}"/>
              </a:ext>
            </a:extLst>
          </p:cNvPr>
          <p:cNvSpPr>
            <a:spLocks noGrp="1"/>
          </p:cNvSpPr>
          <p:nvPr>
            <p:ph type="body" sz="quarter" idx="18"/>
          </p:nvPr>
        </p:nvSpPr>
        <p:spPr>
          <a:xfrm>
            <a:off x="8134351" y="5689600"/>
            <a:ext cx="3599498" cy="579438"/>
          </a:xfrm>
        </p:spPr>
        <p:txBody>
          <a:bodyPr>
            <a:noAutofit/>
          </a:bodyPr>
          <a:lstStyle/>
          <a:p>
            <a:r>
              <a:rPr lang="en-US" sz="2400" b="1" dirty="0">
                <a:solidFill>
                  <a:schemeClr val="accent1"/>
                </a:solidFill>
              </a:rPr>
              <a:t>Government regulation </a:t>
            </a:r>
          </a:p>
          <a:p>
            <a:r>
              <a:rPr lang="en-US" sz="2400" b="1" dirty="0">
                <a:solidFill>
                  <a:schemeClr val="accent1"/>
                </a:solidFill>
              </a:rPr>
              <a:t>on AI imminent.</a:t>
            </a:r>
          </a:p>
          <a:p>
            <a:endParaRPr lang="en-US" sz="2800" dirty="0"/>
          </a:p>
        </p:txBody>
      </p:sp>
      <p:pic>
        <p:nvPicPr>
          <p:cNvPr id="19" name="Picture Placeholder 18" descr="Gavel resting on block">
            <a:extLst>
              <a:ext uri="{FF2B5EF4-FFF2-40B4-BE49-F238E27FC236}">
                <a16:creationId xmlns:a16="http://schemas.microsoft.com/office/drawing/2014/main" id="{8246EFD1-EA58-3548-6374-0BCFD5139B7A}"/>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16691" r="16691"/>
          <a:stretch/>
        </p:blipFill>
        <p:spPr/>
      </p:pic>
    </p:spTree>
    <p:extLst>
      <p:ext uri="{BB962C8B-B14F-4D97-AF65-F5344CB8AC3E}">
        <p14:creationId xmlns:p14="http://schemas.microsoft.com/office/powerpoint/2010/main" val="11101453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dirty="0"/>
              <a:t>Learn Microsoft's AI principles</a:t>
            </a: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658906" y="1676996"/>
            <a:ext cx="10360959" cy="4360074"/>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6C0DE21-7551-0CB2-1EC4-EF78EBE2D2C8}"/>
              </a:ext>
              <a:ext uri="{C183D7F6-B498-43B3-948B-1728B52AA6E4}">
                <adec:decorative xmlns:adec="http://schemas.microsoft.com/office/drawing/2017/decorative" val="1"/>
              </a:ext>
            </a:extLst>
          </p:cNvPr>
          <p:cNvGrpSpPr/>
          <p:nvPr/>
        </p:nvGrpSpPr>
        <p:grpSpPr>
          <a:xfrm>
            <a:off x="2496280" y="1963498"/>
            <a:ext cx="1574865" cy="1606706"/>
            <a:chOff x="2496279" y="1963497"/>
            <a:chExt cx="1574865"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2496280" y="1963497"/>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8DE101A-6FEF-587B-B9F5-8B445704FF86}"/>
                </a:ext>
              </a:extLst>
            </p:cNvPr>
            <p:cNvSpPr txBox="1"/>
            <p:nvPr/>
          </p:nvSpPr>
          <p:spPr>
            <a:xfrm>
              <a:off x="2496279" y="2907545"/>
              <a:ext cx="1574865" cy="341632"/>
            </a:xfrm>
            <a:prstGeom prst="rect">
              <a:avLst/>
            </a:prstGeom>
            <a:noFill/>
          </p:spPr>
          <p:txBody>
            <a:bodyPr wrap="square">
              <a:sp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121794" y="2261956"/>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78D4"/>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F22ECD64-8543-BDF9-338C-F9198D7A6488}"/>
              </a:ext>
              <a:ext uri="{C183D7F6-B498-43B3-948B-1728B52AA6E4}">
                <adec:decorative xmlns:adec="http://schemas.microsoft.com/office/drawing/2017/decorative" val="1"/>
              </a:ext>
            </a:extLst>
          </p:cNvPr>
          <p:cNvGrpSpPr/>
          <p:nvPr/>
        </p:nvGrpSpPr>
        <p:grpSpPr>
          <a:xfrm>
            <a:off x="4387981" y="1959944"/>
            <a:ext cx="1574865" cy="1606706"/>
            <a:chOff x="4387980" y="1959944"/>
            <a:chExt cx="1574865"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387981"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900F2856-FA78-CC23-304F-5A97C0616505}"/>
                </a:ext>
              </a:extLst>
            </p:cNvPr>
            <p:cNvSpPr txBox="1"/>
            <p:nvPr/>
          </p:nvSpPr>
          <p:spPr>
            <a:xfrm>
              <a:off x="4387980" y="2903992"/>
              <a:ext cx="1574865" cy="5909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Reliability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59CFF19-463F-223B-DDFC-D0536D8BF9FB}"/>
              </a:ext>
              <a:ext uri="{C183D7F6-B498-43B3-948B-1728B52AA6E4}">
                <adec:decorative xmlns:adec="http://schemas.microsoft.com/office/drawing/2017/decorative" val="1"/>
              </a:ext>
            </a:extLst>
          </p:cNvPr>
          <p:cNvGrpSpPr/>
          <p:nvPr/>
        </p:nvGrpSpPr>
        <p:grpSpPr>
          <a:xfrm>
            <a:off x="6260047" y="1959944"/>
            <a:ext cx="1574865" cy="1606706"/>
            <a:chOff x="6260046" y="1959944"/>
            <a:chExt cx="1574865"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260047"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18479BB5-DAB7-C042-770D-F4C87CD75BF4}"/>
                </a:ext>
              </a:extLst>
            </p:cNvPr>
            <p:cNvSpPr txBox="1"/>
            <p:nvPr/>
          </p:nvSpPr>
          <p:spPr>
            <a:xfrm>
              <a:off x="6260046" y="2903992"/>
              <a:ext cx="1574865" cy="590931"/>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Privacy &amp;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9C8FB48-8552-A702-71AB-5B15C14CEC47}"/>
              </a:ext>
              <a:ext uri="{C183D7F6-B498-43B3-948B-1728B52AA6E4}">
                <adec:decorative xmlns:adec="http://schemas.microsoft.com/office/drawing/2017/decorative" val="1"/>
              </a:ext>
            </a:extLst>
          </p:cNvPr>
          <p:cNvGrpSpPr/>
          <p:nvPr/>
        </p:nvGrpSpPr>
        <p:grpSpPr>
          <a:xfrm>
            <a:off x="8120857" y="1953917"/>
            <a:ext cx="1574865" cy="1606706"/>
            <a:chOff x="8120856" y="1953916"/>
            <a:chExt cx="1574865"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120857" y="1953916"/>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5B6C4E19-564C-77FE-1B86-5F6448975800}"/>
                </a:ext>
              </a:extLst>
            </p:cNvPr>
            <p:cNvSpPr txBox="1"/>
            <p:nvPr/>
          </p:nvSpPr>
          <p:spPr>
            <a:xfrm>
              <a:off x="8120856" y="2897964"/>
              <a:ext cx="1574865" cy="3416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07E550B1-1E38-E231-A590-1DC429C687FF}"/>
              </a:ext>
              <a:ext uri="{C183D7F6-B498-43B3-948B-1728B52AA6E4}">
                <adec:decorative xmlns:adec="http://schemas.microsoft.com/office/drawing/2017/decorative" val="1"/>
              </a:ext>
            </a:extLst>
          </p:cNvPr>
          <p:cNvGrpSpPr/>
          <p:nvPr/>
        </p:nvGrpSpPr>
        <p:grpSpPr>
          <a:xfrm>
            <a:off x="2471543" y="4904084"/>
            <a:ext cx="7248915" cy="789982"/>
            <a:chOff x="2471542" y="4904084"/>
            <a:chExt cx="7248915"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2471542" y="4904084"/>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j-ea"/>
                  <a:cs typeface="Segoe UI" pitchFamily="34" charset="0"/>
                </a:rPr>
                <a:t>	</a:t>
              </a:r>
              <a:endParaRPr kumimoji="0" lang="en-GB" sz="3200" b="0" i="0" u="none" strike="noStrike" kern="1200" cap="none" spc="0" normalizeH="0" baseline="0" noProof="0" dirty="0">
                <a:ln>
                  <a:noFill/>
                </a:ln>
                <a:solidFill>
                  <a:srgbClr val="FFFFFF"/>
                </a:solidFill>
                <a:effectLst/>
                <a:uLnTx/>
                <a:uFillTx/>
                <a:latin typeface="Segoe UI"/>
                <a:ea typeface="+mj-ea"/>
                <a:cs typeface="Segoe UI" pitchFamily="34" charset="0"/>
              </a:endParaRPr>
            </a:p>
          </p:txBody>
        </p:sp>
        <p:sp>
          <p:nvSpPr>
            <p:cNvPr id="25" name="TextBox 24">
              <a:extLst>
                <a:ext uri="{FF2B5EF4-FFF2-40B4-BE49-F238E27FC236}">
                  <a16:creationId xmlns:a16="http://schemas.microsoft.com/office/drawing/2014/main" id="{E4A69F0F-AD01-A4A1-FDD8-6464DC2A861F}"/>
                </a:ext>
              </a:extLst>
            </p:cNvPr>
            <p:cNvSpPr txBox="1"/>
            <p:nvPr/>
          </p:nvSpPr>
          <p:spPr>
            <a:xfrm>
              <a:off x="5644334" y="5159204"/>
              <a:ext cx="290127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06FDDEDF-1794-3BA7-4F50-AAA1D6CA649A}"/>
              </a:ext>
              <a:ext uri="{C183D7F6-B498-43B3-948B-1728B52AA6E4}">
                <adec:decorative xmlns:adec="http://schemas.microsoft.com/office/drawing/2017/decorative" val="1"/>
              </a:ext>
            </a:extLst>
          </p:cNvPr>
          <p:cNvGrpSpPr/>
          <p:nvPr/>
        </p:nvGrpSpPr>
        <p:grpSpPr>
          <a:xfrm>
            <a:off x="2471543" y="3856704"/>
            <a:ext cx="7248915" cy="789982"/>
            <a:chOff x="2471542" y="3856703"/>
            <a:chExt cx="7248915"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2471542" y="3856703"/>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Segoe UI"/>
                  <a:ea typeface="+mj-ea"/>
                  <a:cs typeface="Segoe UI" pitchFamily="34" charset="0"/>
                </a:rPr>
                <a:t>	</a:t>
              </a:r>
              <a:endParaRPr kumimoji="0" lang="en-GB" sz="3200" b="0" i="0" u="none" strike="noStrike" kern="1200" cap="none" spc="0" normalizeH="0" baseline="0" noProof="0" dirty="0">
                <a:ln>
                  <a:noFill/>
                </a:ln>
                <a:solidFill>
                  <a:srgbClr val="FFFFFF"/>
                </a:solidFill>
                <a:effectLst/>
                <a:uLnTx/>
                <a:uFillTx/>
                <a:latin typeface="Segoe UI"/>
                <a:ea typeface="+mj-ea"/>
                <a:cs typeface="Segoe UI" pitchFamily="34" charset="0"/>
              </a:endParaRP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 name="TextBox 8">
              <a:extLst>
                <a:ext uri="{FF2B5EF4-FFF2-40B4-BE49-F238E27FC236}">
                  <a16:creationId xmlns:a16="http://schemas.microsoft.com/office/drawing/2014/main" id="{4B91FBA2-6311-637F-8E6F-C3D8203D25D6}"/>
                </a:ext>
              </a:extLst>
            </p:cNvPr>
            <p:cNvSpPr txBox="1"/>
            <p:nvPr/>
          </p:nvSpPr>
          <p:spPr>
            <a:xfrm>
              <a:off x="5603238" y="4111824"/>
              <a:ext cx="294236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Transparency</a:t>
              </a:r>
            </a:p>
          </p:txBody>
        </p:sp>
      </p:grpSp>
    </p:spTree>
    <p:extLst>
      <p:ext uri="{BB962C8B-B14F-4D97-AF65-F5344CB8AC3E}">
        <p14:creationId xmlns:p14="http://schemas.microsoft.com/office/powerpoint/2010/main" val="38631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7DC3A6-223C-48B2-BE14-6AF74CE6ED1D}"/>
              </a:ext>
            </a:extLst>
          </p:cNvPr>
          <p:cNvPicPr>
            <a:picLocks noChangeAspect="1"/>
          </p:cNvPicPr>
          <p:nvPr/>
        </p:nvPicPr>
        <p:blipFill rotWithShape="1">
          <a:blip r:embed="rId3"/>
          <a:srcRect l="21963" t="22107" r="13736" b="552"/>
          <a:stretch/>
        </p:blipFill>
        <p:spPr>
          <a:xfrm>
            <a:off x="3573223" y="1956332"/>
            <a:ext cx="5181781" cy="4076482"/>
          </a:xfrm>
          <a:custGeom>
            <a:avLst/>
            <a:gdLst>
              <a:gd name="connsiteX0" fmla="*/ 1070065 w 5182516"/>
              <a:gd name="connsiteY0" fmla="*/ 0 h 4077060"/>
              <a:gd name="connsiteX1" fmla="*/ 5182516 w 5182516"/>
              <a:gd name="connsiteY1" fmla="*/ 0 h 4077060"/>
              <a:gd name="connsiteX2" fmla="*/ 4112451 w 5182516"/>
              <a:gd name="connsiteY2" fmla="*/ 4077060 h 4077060"/>
              <a:gd name="connsiteX3" fmla="*/ 0 w 5182516"/>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5182516" h="4077060">
                <a:moveTo>
                  <a:pt x="1070065" y="0"/>
                </a:moveTo>
                <a:lnTo>
                  <a:pt x="5182516" y="0"/>
                </a:lnTo>
                <a:lnTo>
                  <a:pt x="4112451" y="4077060"/>
                </a:lnTo>
                <a:lnTo>
                  <a:pt x="0" y="4077060"/>
                </a:lnTo>
                <a:close/>
              </a:path>
            </a:pathLst>
          </a:custGeom>
        </p:spPr>
      </p:pic>
      <p:sp>
        <p:nvSpPr>
          <p:cNvPr id="46" name="Rectangle 45">
            <a:extLst>
              <a:ext uri="{FF2B5EF4-FFF2-40B4-BE49-F238E27FC236}">
                <a16:creationId xmlns:a16="http://schemas.microsoft.com/office/drawing/2014/main" id="{AD6EC952-4A69-45B5-A561-1B6859F6EB1D}"/>
              </a:ext>
            </a:extLst>
          </p:cNvPr>
          <p:cNvSpPr/>
          <p:nvPr/>
        </p:nvSpPr>
        <p:spPr bwMode="auto">
          <a:xfrm>
            <a:off x="3573223" y="1956332"/>
            <a:ext cx="5181781" cy="4076482"/>
          </a:xfrm>
          <a:prstGeom prst="parallelogram">
            <a:avLst>
              <a:gd name="adj" fmla="val 26703"/>
            </a:avLst>
          </a:pr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F93BCF0F-8130-48A8-AE04-5BD4A5912F69}"/>
              </a:ext>
            </a:extLst>
          </p:cNvPr>
          <p:cNvPicPr>
            <a:picLocks noChangeAspect="1"/>
          </p:cNvPicPr>
          <p:nvPr/>
        </p:nvPicPr>
        <p:blipFill rotWithShape="1">
          <a:blip r:embed="rId4"/>
          <a:srcRect l="23628" r="2780"/>
          <a:stretch/>
        </p:blipFill>
        <p:spPr>
          <a:xfrm flipH="1">
            <a:off x="866" y="1956332"/>
            <a:ext cx="4493124" cy="4076482"/>
          </a:xfrm>
          <a:custGeom>
            <a:avLst/>
            <a:gdLst>
              <a:gd name="connsiteX0" fmla="*/ 4493761 w 4493761"/>
              <a:gd name="connsiteY0" fmla="*/ 0 h 4077060"/>
              <a:gd name="connsiteX1" fmla="*/ 1084505 w 4493761"/>
              <a:gd name="connsiteY1" fmla="*/ 0 h 4077060"/>
              <a:gd name="connsiteX2" fmla="*/ 0 w 4493761"/>
              <a:gd name="connsiteY2" fmla="*/ 0 h 4077060"/>
              <a:gd name="connsiteX3" fmla="*/ 1084505 w 4493761"/>
              <a:gd name="connsiteY3" fmla="*/ 4077060 h 4077060"/>
              <a:gd name="connsiteX4" fmla="*/ 4493761 w 4493761"/>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761" h="4077060">
                <a:moveTo>
                  <a:pt x="4493761" y="0"/>
                </a:moveTo>
                <a:lnTo>
                  <a:pt x="1084505" y="0"/>
                </a:lnTo>
                <a:lnTo>
                  <a:pt x="0" y="0"/>
                </a:lnTo>
                <a:lnTo>
                  <a:pt x="1084505" y="4077060"/>
                </a:lnTo>
                <a:lnTo>
                  <a:pt x="4493761" y="4077060"/>
                </a:lnTo>
                <a:close/>
              </a:path>
            </a:pathLst>
          </a:custGeom>
        </p:spPr>
      </p:pic>
      <p:sp>
        <p:nvSpPr>
          <p:cNvPr id="15" name="Freeform: Shape 14">
            <a:extLst>
              <a:ext uri="{FF2B5EF4-FFF2-40B4-BE49-F238E27FC236}">
                <a16:creationId xmlns:a16="http://schemas.microsoft.com/office/drawing/2014/main" id="{91D73814-02E8-4CC3-86C6-3D9067F163B3}"/>
              </a:ext>
            </a:extLst>
          </p:cNvPr>
          <p:cNvSpPr/>
          <p:nvPr/>
        </p:nvSpPr>
        <p:spPr bwMode="auto">
          <a:xfrm>
            <a:off x="865" y="1956332"/>
            <a:ext cx="4493124" cy="4076482"/>
          </a:xfrm>
          <a:custGeom>
            <a:avLst/>
            <a:gdLst>
              <a:gd name="connsiteX0" fmla="*/ 0 w 4493761"/>
              <a:gd name="connsiteY0" fmla="*/ 0 h 4077060"/>
              <a:gd name="connsiteX1" fmla="*/ 4493761 w 4493761"/>
              <a:gd name="connsiteY1" fmla="*/ 0 h 4077060"/>
              <a:gd name="connsiteX2" fmla="*/ 3405064 w 4493761"/>
              <a:gd name="connsiteY2" fmla="*/ 4077060 h 4077060"/>
              <a:gd name="connsiteX3" fmla="*/ 0 w 4493761"/>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4493761" h="4077060">
                <a:moveTo>
                  <a:pt x="0" y="0"/>
                </a:moveTo>
                <a:lnTo>
                  <a:pt x="4493761" y="0"/>
                </a:lnTo>
                <a:lnTo>
                  <a:pt x="3405064"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A person sitting in a living room&#10;&#10;Description generated with very high confidence">
            <a:extLst>
              <a:ext uri="{FF2B5EF4-FFF2-40B4-BE49-F238E27FC236}">
                <a16:creationId xmlns:a16="http://schemas.microsoft.com/office/drawing/2014/main" id="{1437943A-13CD-4542-A41C-21F843AC5CF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7834736" y="1956332"/>
            <a:ext cx="4356400" cy="4076482"/>
          </a:xfrm>
          <a:custGeom>
            <a:avLst/>
            <a:gdLst>
              <a:gd name="connsiteX0" fmla="*/ 3268321 w 4357018"/>
              <a:gd name="connsiteY0" fmla="*/ 0 h 4077060"/>
              <a:gd name="connsiteX1" fmla="*/ 0 w 4357018"/>
              <a:gd name="connsiteY1" fmla="*/ 0 h 4077060"/>
              <a:gd name="connsiteX2" fmla="*/ 0 w 4357018"/>
              <a:gd name="connsiteY2" fmla="*/ 4060077 h 4077060"/>
              <a:gd name="connsiteX3" fmla="*/ 4535 w 4357018"/>
              <a:gd name="connsiteY3" fmla="*/ 4077060 h 4077060"/>
              <a:gd name="connsiteX4" fmla="*/ 4357018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3268321" y="0"/>
                </a:moveTo>
                <a:lnTo>
                  <a:pt x="0" y="0"/>
                </a:lnTo>
                <a:lnTo>
                  <a:pt x="0" y="4060077"/>
                </a:lnTo>
                <a:lnTo>
                  <a:pt x="4535" y="4077060"/>
                </a:lnTo>
                <a:lnTo>
                  <a:pt x="4357018" y="4077060"/>
                </a:lnTo>
                <a:close/>
              </a:path>
            </a:pathLst>
          </a:custGeom>
        </p:spPr>
      </p:pic>
      <p:sp>
        <p:nvSpPr>
          <p:cNvPr id="53" name="Freeform: Shape 52">
            <a:extLst>
              <a:ext uri="{FF2B5EF4-FFF2-40B4-BE49-F238E27FC236}">
                <a16:creationId xmlns:a16="http://schemas.microsoft.com/office/drawing/2014/main" id="{3EC1F720-62A8-45A2-AB25-9185262DB393}"/>
              </a:ext>
            </a:extLst>
          </p:cNvPr>
          <p:cNvSpPr/>
          <p:nvPr/>
        </p:nvSpPr>
        <p:spPr bwMode="auto">
          <a:xfrm>
            <a:off x="7834736" y="1956332"/>
            <a:ext cx="4356400" cy="4076482"/>
          </a:xfrm>
          <a:custGeom>
            <a:avLst/>
            <a:gdLst>
              <a:gd name="connsiteX0" fmla="*/ 1088697 w 4357018"/>
              <a:gd name="connsiteY0" fmla="*/ 0 h 4077060"/>
              <a:gd name="connsiteX1" fmla="*/ 4357018 w 4357018"/>
              <a:gd name="connsiteY1" fmla="*/ 0 h 4077060"/>
              <a:gd name="connsiteX2" fmla="*/ 4357018 w 4357018"/>
              <a:gd name="connsiteY2" fmla="*/ 4060077 h 4077060"/>
              <a:gd name="connsiteX3" fmla="*/ 4352483 w 4357018"/>
              <a:gd name="connsiteY3" fmla="*/ 4077060 h 4077060"/>
              <a:gd name="connsiteX4" fmla="*/ 0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1088697" y="0"/>
                </a:moveTo>
                <a:lnTo>
                  <a:pt x="4357018" y="0"/>
                </a:lnTo>
                <a:lnTo>
                  <a:pt x="4357018" y="4060077"/>
                </a:lnTo>
                <a:lnTo>
                  <a:pt x="4352483" y="4077060"/>
                </a:lnTo>
                <a:lnTo>
                  <a:pt x="0" y="4077060"/>
                </a:lnTo>
                <a:close/>
              </a:path>
            </a:pathLst>
          </a:custGeom>
          <a:gradFill flip="none" rotWithShape="1">
            <a:gsLst>
              <a:gs pos="10000">
                <a:schemeClr val="tx1">
                  <a:alpha val="67000"/>
                </a:schemeClr>
              </a:gs>
              <a:gs pos="47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Content Placeholder 2">
            <a:extLst>
              <a:ext uri="{FF2B5EF4-FFF2-40B4-BE49-F238E27FC236}">
                <a16:creationId xmlns:a16="http://schemas.microsoft.com/office/drawing/2014/main" id="{DF62478D-FA34-44C0-91F1-F62DC0E0DD1C}"/>
              </a:ext>
            </a:extLst>
          </p:cNvPr>
          <p:cNvSpPr txBox="1">
            <a:spLocks/>
          </p:cNvSpPr>
          <p:nvPr/>
        </p:nvSpPr>
        <p:spPr>
          <a:xfrm>
            <a:off x="867" y="5575345"/>
            <a:ext cx="3492513"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tools</a:t>
            </a:r>
          </a:p>
        </p:txBody>
      </p:sp>
      <p:sp>
        <p:nvSpPr>
          <p:cNvPr id="49" name="Content Placeholder 2">
            <a:extLst>
              <a:ext uri="{FF2B5EF4-FFF2-40B4-BE49-F238E27FC236}">
                <a16:creationId xmlns:a16="http://schemas.microsoft.com/office/drawing/2014/main" id="{814BDFEC-7B51-4FAD-89B3-77D1BF47AE17}"/>
              </a:ext>
            </a:extLst>
          </p:cNvPr>
          <p:cNvSpPr txBox="1">
            <a:spLocks/>
          </p:cNvSpPr>
          <p:nvPr/>
        </p:nvSpPr>
        <p:spPr>
          <a:xfrm>
            <a:off x="4177727" y="5575345"/>
            <a:ext cx="3413278"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Enable decision-makers</a:t>
            </a:r>
          </a:p>
        </p:txBody>
      </p:sp>
      <p:sp>
        <p:nvSpPr>
          <p:cNvPr id="50" name="Content Placeholder 2">
            <a:extLst>
              <a:ext uri="{FF2B5EF4-FFF2-40B4-BE49-F238E27FC236}">
                <a16:creationId xmlns:a16="http://schemas.microsoft.com/office/drawing/2014/main" id="{F14EC340-47F6-49A7-A52D-0EA1EF8FB844}"/>
              </a:ext>
            </a:extLst>
          </p:cNvPr>
          <p:cNvSpPr txBox="1">
            <a:spLocks/>
          </p:cNvSpPr>
          <p:nvPr/>
        </p:nvSpPr>
        <p:spPr>
          <a:xfrm>
            <a:off x="8491386" y="5575345"/>
            <a:ext cx="3094532" cy="30777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Improve people’s trust</a:t>
            </a:r>
          </a:p>
        </p:txBody>
      </p:sp>
      <p:sp>
        <p:nvSpPr>
          <p:cNvPr id="6" name="Title 5">
            <a:extLst>
              <a:ext uri="{FF2B5EF4-FFF2-40B4-BE49-F238E27FC236}">
                <a16:creationId xmlns:a16="http://schemas.microsoft.com/office/drawing/2014/main" id="{95B643DD-D53A-E200-4B82-9CD4582693F7}"/>
              </a:ext>
            </a:extLst>
          </p:cNvPr>
          <p:cNvSpPr>
            <a:spLocks noGrp="1"/>
          </p:cNvSpPr>
          <p:nvPr>
            <p:ph type="title"/>
          </p:nvPr>
        </p:nvSpPr>
        <p:spPr/>
        <p:txBody>
          <a:bodyPr/>
          <a:lstStyle/>
          <a:p>
            <a:r>
              <a:rPr lang="en-US" dirty="0"/>
              <a:t>What does this mean to you?</a:t>
            </a:r>
          </a:p>
        </p:txBody>
      </p:sp>
    </p:spTree>
    <p:extLst>
      <p:ext uri="{BB962C8B-B14F-4D97-AF65-F5344CB8AC3E}">
        <p14:creationId xmlns:p14="http://schemas.microsoft.com/office/powerpoint/2010/main" val="979429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st of responsible AI dashboard tools used for model debugging or business decision making">
            <a:extLst>
              <a:ext uri="{FF2B5EF4-FFF2-40B4-BE49-F238E27FC236}">
                <a16:creationId xmlns:a16="http://schemas.microsoft.com/office/drawing/2014/main" id="{EEC5EAEE-5EA7-47E6-A397-738EFC6EAF59}"/>
              </a:ext>
            </a:extLst>
          </p:cNvPr>
          <p:cNvPicPr>
            <a:picLocks noChangeAspect="1"/>
          </p:cNvPicPr>
          <p:nvPr/>
        </p:nvPicPr>
        <p:blipFill>
          <a:blip r:embed="rId3"/>
          <a:stretch>
            <a:fillRect/>
          </a:stretch>
        </p:blipFill>
        <p:spPr>
          <a:xfrm>
            <a:off x="796035" y="1868982"/>
            <a:ext cx="4863360" cy="4243281"/>
          </a:xfrm>
          <a:prstGeom prst="rect">
            <a:avLst/>
          </a:prstGeom>
          <a:noFill/>
          <a:ln w="88900" cap="sq">
            <a:solidFill>
              <a:srgbClr val="FFFFFF"/>
            </a:solidFill>
            <a:miter lim="800000"/>
          </a:ln>
          <a:effectLst>
            <a:outerShdw blurRad="296656" dist="18000" dir="5400000" algn="tl" rotWithShape="0">
              <a:srgbClr val="000000">
                <a:alpha val="16994"/>
              </a:srgbClr>
            </a:outerShdw>
          </a:effectLst>
        </p:spPr>
      </p:pic>
      <p:sp>
        <p:nvSpPr>
          <p:cNvPr id="2" name="Title 1">
            <a:extLst>
              <a:ext uri="{FF2B5EF4-FFF2-40B4-BE49-F238E27FC236}">
                <a16:creationId xmlns:a16="http://schemas.microsoft.com/office/drawing/2014/main" id="{0A33F8AC-934C-1E2D-3AA0-94297B01AD3D}"/>
              </a:ext>
            </a:extLst>
          </p:cNvPr>
          <p:cNvSpPr>
            <a:spLocks noGrp="1"/>
          </p:cNvSpPr>
          <p:nvPr>
            <p:ph type="title"/>
          </p:nvPr>
        </p:nvSpPr>
        <p:spPr>
          <a:xfrm>
            <a:off x="463459" y="354614"/>
            <a:ext cx="11156192" cy="898899"/>
          </a:xfrm>
        </p:spPr>
        <p:txBody>
          <a:bodyPr>
            <a:normAutofit/>
          </a:bodyPr>
          <a:lstStyle/>
          <a:p>
            <a:r>
              <a:rPr lang="en-US" dirty="0"/>
              <a:t>Model debugging with Responsible AI dashboard</a:t>
            </a:r>
          </a:p>
        </p:txBody>
      </p:sp>
      <p:pic>
        <p:nvPicPr>
          <p:cNvPr id="5" name="Picture 4" descr="Graphical user interface, text, application, email&#10;&#10;Description automatically generated">
            <a:extLst>
              <a:ext uri="{FF2B5EF4-FFF2-40B4-BE49-F238E27FC236}">
                <a16:creationId xmlns:a16="http://schemas.microsoft.com/office/drawing/2014/main" id="{CA3D7436-B555-2BB2-022F-1A604504EC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073" y="2410031"/>
            <a:ext cx="4863360" cy="3161183"/>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1625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B486-5197-9A96-37A2-C893141863C8}"/>
              </a:ext>
            </a:extLst>
          </p:cNvPr>
          <p:cNvSpPr>
            <a:spLocks noGrp="1"/>
          </p:cNvSpPr>
          <p:nvPr>
            <p:ph type="title"/>
          </p:nvPr>
        </p:nvSpPr>
        <p:spPr/>
        <p:txBody>
          <a:bodyPr/>
          <a:lstStyle/>
          <a:p>
            <a:r>
              <a:rPr lang="en-US" dirty="0"/>
              <a:t>Gaps in </a:t>
            </a:r>
            <a:r>
              <a:rPr lang="en-US"/>
              <a:t>model error identification</a:t>
            </a:r>
            <a:endParaRPr lang="en-US" dirty="0"/>
          </a:p>
        </p:txBody>
      </p:sp>
      <p:sp>
        <p:nvSpPr>
          <p:cNvPr id="12" name="Text Placeholder 11">
            <a:extLst>
              <a:ext uri="{FF2B5EF4-FFF2-40B4-BE49-F238E27FC236}">
                <a16:creationId xmlns:a16="http://schemas.microsoft.com/office/drawing/2014/main" id="{3A7167FC-7946-2EF1-D439-04C53D2DD9D9}"/>
              </a:ext>
            </a:extLst>
          </p:cNvPr>
          <p:cNvSpPr>
            <a:spLocks noGrp="1"/>
          </p:cNvSpPr>
          <p:nvPr>
            <p:ph type="body" idx="1"/>
          </p:nvPr>
        </p:nvSpPr>
        <p:spPr/>
        <p:txBody>
          <a:bodyPr/>
          <a:lstStyle/>
          <a:p>
            <a:r>
              <a:rPr lang="en-US" dirty="0"/>
              <a:t>Error distribution</a:t>
            </a:r>
          </a:p>
        </p:txBody>
      </p:sp>
      <p:pic>
        <p:nvPicPr>
          <p:cNvPr id="17" name="Content Placeholder 16" descr="A picture containing text, screenshot, font, logo&#10;&#10;Description automatically generated">
            <a:extLst>
              <a:ext uri="{FF2B5EF4-FFF2-40B4-BE49-F238E27FC236}">
                <a16:creationId xmlns:a16="http://schemas.microsoft.com/office/drawing/2014/main" id="{985EF487-11BA-E82A-7311-6F12DDFC617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92200" y="3179759"/>
            <a:ext cx="4816475" cy="2655893"/>
          </a:xfrm>
        </p:spPr>
      </p:pic>
      <p:sp>
        <p:nvSpPr>
          <p:cNvPr id="14" name="Text Placeholder 13">
            <a:extLst>
              <a:ext uri="{FF2B5EF4-FFF2-40B4-BE49-F238E27FC236}">
                <a16:creationId xmlns:a16="http://schemas.microsoft.com/office/drawing/2014/main" id="{F161120E-1A92-C41A-498F-51FC5430A490}"/>
              </a:ext>
            </a:extLst>
          </p:cNvPr>
          <p:cNvSpPr>
            <a:spLocks noGrp="1"/>
          </p:cNvSpPr>
          <p:nvPr>
            <p:ph type="body" sz="quarter" idx="3"/>
          </p:nvPr>
        </p:nvSpPr>
        <p:spPr/>
        <p:txBody>
          <a:bodyPr/>
          <a:lstStyle/>
          <a:p>
            <a:r>
              <a:rPr lang="en-US" dirty="0"/>
              <a:t>Error Analysis</a:t>
            </a:r>
          </a:p>
        </p:txBody>
      </p:sp>
      <p:pic>
        <p:nvPicPr>
          <p:cNvPr id="19" name="Content Placeholder 18" descr="A screenshot of a computer&#10;&#10;Description automatically generated with medium confidence">
            <a:extLst>
              <a:ext uri="{FF2B5EF4-FFF2-40B4-BE49-F238E27FC236}">
                <a16:creationId xmlns:a16="http://schemas.microsoft.com/office/drawing/2014/main" id="{32F3ABA8-66E1-D5AD-78A5-76874581CDE4}"/>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215063" y="3174206"/>
            <a:ext cx="4826000" cy="2667000"/>
          </a:xfrm>
        </p:spPr>
      </p:pic>
    </p:spTree>
    <p:extLst>
      <p:ext uri="{BB962C8B-B14F-4D97-AF65-F5344CB8AC3E}">
        <p14:creationId xmlns:p14="http://schemas.microsoft.com/office/powerpoint/2010/main" val="784530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2_Office Theme">
  <a:themeElements>
    <a:clrScheme name="Custom 4">
      <a:dk1>
        <a:srgbClr val="000000"/>
      </a:dk1>
      <a:lt1>
        <a:srgbClr val="FFFFFF"/>
      </a:lt1>
      <a:dk2>
        <a:srgbClr val="505050"/>
      </a:dk2>
      <a:lt2>
        <a:srgbClr val="F2F2F2"/>
      </a:lt2>
      <a:accent1>
        <a:srgbClr val="0078D4"/>
      </a:accent1>
      <a:accent2>
        <a:srgbClr val="C5E3FF"/>
      </a:accent2>
      <a:accent3>
        <a:srgbClr val="A5A5A5"/>
      </a:accent3>
      <a:accent4>
        <a:srgbClr val="243A5E"/>
      </a:accent4>
      <a:accent5>
        <a:srgbClr val="50E6FF"/>
      </a:accent5>
      <a:accent6>
        <a:srgbClr val="505050"/>
      </a:accent6>
      <a:hlink>
        <a:srgbClr val="0078D4"/>
      </a:hlink>
      <a:folHlink>
        <a:srgbClr val="50E6FF"/>
      </a:folHlink>
    </a:clrScheme>
    <a:fontScheme name="Microsoft 365">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Research presentation</Template>
  <TotalTime>1179</TotalTime>
  <Words>2294</Words>
  <Application>Microsoft Office PowerPoint</Application>
  <PresentationFormat>Widescreen</PresentationFormat>
  <Paragraphs>231</Paragraphs>
  <Slides>19</Slides>
  <Notes>18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19</vt:i4>
      </vt:variant>
    </vt:vector>
  </HeadingPairs>
  <TitlesOfParts>
    <vt:vector size="33" baseType="lpstr">
      <vt:lpstr>Arial</vt:lpstr>
      <vt:lpstr>Calibri</vt:lpstr>
      <vt:lpstr>Calibri Light</vt:lpstr>
      <vt:lpstr>Consolas</vt:lpstr>
      <vt:lpstr>Franklin Gothic Book</vt:lpstr>
      <vt:lpstr>Segoe Semibold</vt:lpstr>
      <vt:lpstr>Segoe UI</vt:lpstr>
      <vt:lpstr>Segoe UI </vt:lpstr>
      <vt:lpstr>Segoe UI Light</vt:lpstr>
      <vt:lpstr>Segoe UI Semibold</vt:lpstr>
      <vt:lpstr>Wingdings</vt:lpstr>
      <vt:lpstr>Office Theme</vt:lpstr>
      <vt:lpstr>1_Microsoft Build 16:9 Template Dark</vt:lpstr>
      <vt:lpstr>2_Office Theme</vt:lpstr>
      <vt:lpstr>Ruth Yakubu Cloud Advocate @RuthieYakubu </vt:lpstr>
      <vt:lpstr>Agenda</vt:lpstr>
      <vt:lpstr>The world today…</vt:lpstr>
      <vt:lpstr>Societal expectations are increasing</vt:lpstr>
      <vt:lpstr>Why Responsible AI?</vt:lpstr>
      <vt:lpstr>Learn Microsoft's AI principles</vt:lpstr>
      <vt:lpstr>What does this mean to you?</vt:lpstr>
      <vt:lpstr>Model debugging with Responsible AI dashboard</vt:lpstr>
      <vt:lpstr>Gaps in model error identification</vt:lpstr>
      <vt:lpstr>Gaps in finding data bias</vt:lpstr>
      <vt:lpstr>Gaps in model explainability</vt:lpstr>
      <vt:lpstr>Open AI Challenges to consider</vt:lpstr>
      <vt:lpstr>Azure OpenAI Service C</vt:lpstr>
      <vt:lpstr>Configurable Azure OpenAI  Content Filters</vt:lpstr>
      <vt:lpstr>M365 for Education</vt:lpstr>
      <vt:lpstr>Immersive Reader Capabilities</vt:lpstr>
      <vt:lpstr>Automation, AI, and analytics </vt:lpstr>
      <vt:lpstr>Microsoft 365 for Education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Ruth Yakubu Cloud Advocate </dc:title>
  <dc:creator>Ruth Yakubu</dc:creator>
  <cp:lastModifiedBy>Ruth Yakubu</cp:lastModifiedBy>
  <cp:revision>1</cp:revision>
  <dcterms:created xsi:type="dcterms:W3CDTF">2023-09-19T16:59:23Z</dcterms:created>
  <dcterms:modified xsi:type="dcterms:W3CDTF">2023-09-22T17:08:13Z</dcterms:modified>
</cp:coreProperties>
</file>